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257" r:id="rId3"/>
    <p:sldId id="264" r:id="rId4"/>
    <p:sldId id="285" r:id="rId5"/>
    <p:sldId id="258" r:id="rId6"/>
    <p:sldId id="259" r:id="rId7"/>
    <p:sldId id="262" r:id="rId8"/>
    <p:sldId id="286" r:id="rId9"/>
    <p:sldId id="260" r:id="rId10"/>
    <p:sldId id="287" r:id="rId11"/>
    <p:sldId id="284" r:id="rId12"/>
    <p:sldId id="288" r:id="rId13"/>
    <p:sldId id="265" r:id="rId14"/>
    <p:sldId id="266" r:id="rId15"/>
    <p:sldId id="302" r:id="rId16"/>
    <p:sldId id="289" r:id="rId17"/>
    <p:sldId id="267" r:id="rId18"/>
    <p:sldId id="268" r:id="rId19"/>
    <p:sldId id="269" r:id="rId20"/>
    <p:sldId id="270" r:id="rId21"/>
    <p:sldId id="271" r:id="rId22"/>
    <p:sldId id="272" r:id="rId23"/>
    <p:sldId id="273" r:id="rId24"/>
    <p:sldId id="274" r:id="rId25"/>
    <p:sldId id="276" r:id="rId26"/>
    <p:sldId id="277" r:id="rId27"/>
    <p:sldId id="279" r:id="rId28"/>
    <p:sldId id="278" r:id="rId29"/>
    <p:sldId id="281" r:id="rId30"/>
    <p:sldId id="282" r:id="rId31"/>
    <p:sldId id="283" r:id="rId32"/>
    <p:sldId id="290" r:id="rId33"/>
    <p:sldId id="291" r:id="rId34"/>
    <p:sldId id="292" r:id="rId35"/>
    <p:sldId id="303" r:id="rId36"/>
    <p:sldId id="293" r:id="rId37"/>
    <p:sldId id="294" r:id="rId38"/>
    <p:sldId id="295" r:id="rId39"/>
    <p:sldId id="296" r:id="rId40"/>
    <p:sldId id="261" r:id="rId41"/>
    <p:sldId id="297" r:id="rId42"/>
    <p:sldId id="298" r:id="rId43"/>
    <p:sldId id="299" r:id="rId44"/>
    <p:sldId id="263" r:id="rId45"/>
    <p:sldId id="300" r:id="rId46"/>
    <p:sldId id="30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7A9C85-EC3C-1041-8767-7549DFAB1201}" v="116" dt="2022-01-12T20:49:52.422"/>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90"/>
    <p:restoredTop sz="91824" autoAdjust="0"/>
  </p:normalViewPr>
  <p:slideViewPr>
    <p:cSldViewPr snapToGrid="0">
      <p:cViewPr varScale="1">
        <p:scale>
          <a:sx n="102" d="100"/>
          <a:sy n="102" d="100"/>
        </p:scale>
        <p:origin x="216"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ements, William" userId="cbdb0636-a496-422a-8d40-98c53d494d26" providerId="ADAL" clId="{78EF241A-87A0-473C-980F-AC883355BEFE}"/>
    <pc:docChg chg="modSld">
      <pc:chgData name="Clements, William" userId="cbdb0636-a496-422a-8d40-98c53d494d26" providerId="ADAL" clId="{78EF241A-87A0-473C-980F-AC883355BEFE}" dt="2022-01-10T21:33:52.303" v="1" actId="27636"/>
      <pc:docMkLst>
        <pc:docMk/>
      </pc:docMkLst>
      <pc:sldChg chg="modSp">
        <pc:chgData name="Clements, William" userId="cbdb0636-a496-422a-8d40-98c53d494d26" providerId="ADAL" clId="{78EF241A-87A0-473C-980F-AC883355BEFE}" dt="2022-01-10T21:33:52.303" v="1" actId="27636"/>
        <pc:sldMkLst>
          <pc:docMk/>
          <pc:sldMk cId="1733684543" sldId="288"/>
        </pc:sldMkLst>
        <pc:picChg chg="mod">
          <ac:chgData name="Clements, William" userId="cbdb0636-a496-422a-8d40-98c53d494d26" providerId="ADAL" clId="{78EF241A-87A0-473C-980F-AC883355BEFE}" dt="2022-01-10T21:33:52.303" v="1" actId="27636"/>
          <ac:picMkLst>
            <pc:docMk/>
            <pc:sldMk cId="1733684543" sldId="288"/>
            <ac:picMk id="2052" creationId="{1A844304-0F0C-9E49-8214-6A80103EAE63}"/>
          </ac:picMkLst>
        </pc:picChg>
      </pc:sldChg>
    </pc:docChg>
  </pc:docChgLst>
  <pc:docChgLst>
    <pc:chgData name="Clements, William" userId="cbdb0636-a496-422a-8d40-98c53d494d26" providerId="ADAL" clId="{827A9C85-EC3C-1041-8767-7549DFAB1201}"/>
    <pc:docChg chg="undo custSel addSld delSld modSld sldOrd">
      <pc:chgData name="Clements, William" userId="cbdb0636-a496-422a-8d40-98c53d494d26" providerId="ADAL" clId="{827A9C85-EC3C-1041-8767-7549DFAB1201}" dt="2022-01-14T20:55:38.325" v="959" actId="20577"/>
      <pc:docMkLst>
        <pc:docMk/>
      </pc:docMkLst>
      <pc:sldChg chg="addSp modSp mod">
        <pc:chgData name="Clements, William" userId="cbdb0636-a496-422a-8d40-98c53d494d26" providerId="ADAL" clId="{827A9C85-EC3C-1041-8767-7549DFAB1201}" dt="2022-01-10T19:43:29.746" v="432" actId="15"/>
        <pc:sldMkLst>
          <pc:docMk/>
          <pc:sldMk cId="481446165" sldId="257"/>
        </pc:sldMkLst>
        <pc:spChg chg="mod">
          <ac:chgData name="Clements, William" userId="cbdb0636-a496-422a-8d40-98c53d494d26" providerId="ADAL" clId="{827A9C85-EC3C-1041-8767-7549DFAB1201}" dt="2022-01-10T19:43:29.746" v="432" actId="15"/>
          <ac:spMkLst>
            <pc:docMk/>
            <pc:sldMk cId="481446165" sldId="257"/>
            <ac:spMk id="3" creationId="{7AAC49BB-35CE-4C21-AD07-C2A1112CE83D}"/>
          </ac:spMkLst>
        </pc:spChg>
        <pc:picChg chg="add mod">
          <ac:chgData name="Clements, William" userId="cbdb0636-a496-422a-8d40-98c53d494d26" providerId="ADAL" clId="{827A9C85-EC3C-1041-8767-7549DFAB1201}" dt="2022-01-10T17:16:08.934" v="6" actId="167"/>
          <ac:picMkLst>
            <pc:docMk/>
            <pc:sldMk cId="481446165" sldId="257"/>
            <ac:picMk id="4" creationId="{92D3384A-89F7-684F-9FAE-86C4DA030095}"/>
          </ac:picMkLst>
        </pc:picChg>
      </pc:sldChg>
      <pc:sldChg chg="modSp mod">
        <pc:chgData name="Clements, William" userId="cbdb0636-a496-422a-8d40-98c53d494d26" providerId="ADAL" clId="{827A9C85-EC3C-1041-8767-7549DFAB1201}" dt="2022-01-12T20:49:52.597" v="954" actId="27636"/>
        <pc:sldMkLst>
          <pc:docMk/>
          <pc:sldMk cId="2318257806" sldId="259"/>
        </pc:sldMkLst>
        <pc:spChg chg="mod">
          <ac:chgData name="Clements, William" userId="cbdb0636-a496-422a-8d40-98c53d494d26" providerId="ADAL" clId="{827A9C85-EC3C-1041-8767-7549DFAB1201}" dt="2022-01-12T20:49:52.597" v="954" actId="27636"/>
          <ac:spMkLst>
            <pc:docMk/>
            <pc:sldMk cId="2318257806" sldId="259"/>
            <ac:spMk id="2" creationId="{431F3F7B-0C97-41E4-90D8-61B96DB6FB18}"/>
          </ac:spMkLst>
        </pc:spChg>
      </pc:sldChg>
      <pc:sldChg chg="addSp delSp mod">
        <pc:chgData name="Clements, William" userId="cbdb0636-a496-422a-8d40-98c53d494d26" providerId="ADAL" clId="{827A9C85-EC3C-1041-8767-7549DFAB1201}" dt="2022-01-10T18:05:18.239" v="192" actId="22"/>
        <pc:sldMkLst>
          <pc:docMk/>
          <pc:sldMk cId="120692663" sldId="260"/>
        </pc:sldMkLst>
        <pc:spChg chg="add del">
          <ac:chgData name="Clements, William" userId="cbdb0636-a496-422a-8d40-98c53d494d26" providerId="ADAL" clId="{827A9C85-EC3C-1041-8767-7549DFAB1201}" dt="2022-01-10T18:05:18.239" v="192" actId="22"/>
          <ac:spMkLst>
            <pc:docMk/>
            <pc:sldMk cId="120692663" sldId="260"/>
            <ac:spMk id="5" creationId="{4B4B147B-FCF5-3E45-BDD1-DD5525476DF7}"/>
          </ac:spMkLst>
        </pc:spChg>
      </pc:sldChg>
      <pc:sldChg chg="del">
        <pc:chgData name="Clements, William" userId="cbdb0636-a496-422a-8d40-98c53d494d26" providerId="ADAL" clId="{827A9C85-EC3C-1041-8767-7549DFAB1201}" dt="2022-01-10T18:05:32.607" v="196" actId="2696"/>
        <pc:sldMkLst>
          <pc:docMk/>
          <pc:sldMk cId="1890579277" sldId="261"/>
        </pc:sldMkLst>
      </pc:sldChg>
      <pc:sldChg chg="add">
        <pc:chgData name="Clements, William" userId="cbdb0636-a496-422a-8d40-98c53d494d26" providerId="ADAL" clId="{827A9C85-EC3C-1041-8767-7549DFAB1201}" dt="2022-01-10T18:46:19.511" v="415"/>
        <pc:sldMkLst>
          <pc:docMk/>
          <pc:sldMk cId="2515833158" sldId="261"/>
        </pc:sldMkLst>
      </pc:sldChg>
      <pc:sldChg chg="del">
        <pc:chgData name="Clements, William" userId="cbdb0636-a496-422a-8d40-98c53d494d26" providerId="ADAL" clId="{827A9C85-EC3C-1041-8767-7549DFAB1201}" dt="2022-01-10T18:42:23.188" v="393" actId="2696"/>
        <pc:sldMkLst>
          <pc:docMk/>
          <pc:sldMk cId="1376963158" sldId="263"/>
        </pc:sldMkLst>
      </pc:sldChg>
      <pc:sldChg chg="add">
        <pc:chgData name="Clements, William" userId="cbdb0636-a496-422a-8d40-98c53d494d26" providerId="ADAL" clId="{827A9C85-EC3C-1041-8767-7549DFAB1201}" dt="2022-01-10T18:46:31.118" v="416"/>
        <pc:sldMkLst>
          <pc:docMk/>
          <pc:sldMk cId="2143410382" sldId="263"/>
        </pc:sldMkLst>
      </pc:sldChg>
      <pc:sldChg chg="modSp mod">
        <pc:chgData name="Clements, William" userId="cbdb0636-a496-422a-8d40-98c53d494d26" providerId="ADAL" clId="{827A9C85-EC3C-1041-8767-7549DFAB1201}" dt="2022-01-10T19:54:08.296" v="650" actId="6549"/>
        <pc:sldMkLst>
          <pc:docMk/>
          <pc:sldMk cId="2026350244" sldId="264"/>
        </pc:sldMkLst>
        <pc:spChg chg="mod">
          <ac:chgData name="Clements, William" userId="cbdb0636-a496-422a-8d40-98c53d494d26" providerId="ADAL" clId="{827A9C85-EC3C-1041-8767-7549DFAB1201}" dt="2022-01-10T19:54:08.296" v="650" actId="6549"/>
          <ac:spMkLst>
            <pc:docMk/>
            <pc:sldMk cId="2026350244" sldId="264"/>
            <ac:spMk id="3" creationId="{6EE6126D-0EE6-4AB8-ADAB-78A4FEF1D5E3}"/>
          </ac:spMkLst>
        </pc:spChg>
      </pc:sldChg>
      <pc:sldChg chg="modSp add mod">
        <pc:chgData name="Clements, William" userId="cbdb0636-a496-422a-8d40-98c53d494d26" providerId="ADAL" clId="{827A9C85-EC3C-1041-8767-7549DFAB1201}" dt="2022-01-10T18:45:26.699" v="414" actId="20577"/>
        <pc:sldMkLst>
          <pc:docMk/>
          <pc:sldMk cId="1839169922" sldId="265"/>
        </pc:sldMkLst>
        <pc:spChg chg="mod">
          <ac:chgData name="Clements, William" userId="cbdb0636-a496-422a-8d40-98c53d494d26" providerId="ADAL" clId="{827A9C85-EC3C-1041-8767-7549DFAB1201}" dt="2022-01-10T18:45:26.699" v="414" actId="20577"/>
          <ac:spMkLst>
            <pc:docMk/>
            <pc:sldMk cId="1839169922" sldId="265"/>
            <ac:spMk id="2" creationId="{C2294DFE-068D-47BC-9BFB-D049C972D7B8}"/>
          </ac:spMkLst>
        </pc:spChg>
      </pc:sldChg>
      <pc:sldChg chg="modSp add setBg">
        <pc:chgData name="Clements, William" userId="cbdb0636-a496-422a-8d40-98c53d494d26" providerId="ADAL" clId="{827A9C85-EC3C-1041-8767-7549DFAB1201}" dt="2022-01-10T18:41:55.006" v="392" actId="20577"/>
        <pc:sldMkLst>
          <pc:docMk/>
          <pc:sldMk cId="3065979531" sldId="266"/>
        </pc:sldMkLst>
        <pc:graphicFrameChg chg="mod">
          <ac:chgData name="Clements, William" userId="cbdb0636-a496-422a-8d40-98c53d494d26" providerId="ADAL" clId="{827A9C85-EC3C-1041-8767-7549DFAB1201}" dt="2022-01-10T18:41:55.006" v="392" actId="20577"/>
          <ac:graphicFrameMkLst>
            <pc:docMk/>
            <pc:sldMk cId="3065979531" sldId="266"/>
            <ac:graphicFrameMk id="5" creationId="{D2CAA010-9D64-4AC0-8870-AE0CE82CB2F0}"/>
          </ac:graphicFrameMkLst>
        </pc:graphicFrameChg>
      </pc:sldChg>
      <pc:sldChg chg="add mod modShow">
        <pc:chgData name="Clements, William" userId="cbdb0636-a496-422a-8d40-98c53d494d26" providerId="ADAL" clId="{827A9C85-EC3C-1041-8767-7549DFAB1201}" dt="2022-01-12T19:07:24.055" v="651" actId="729"/>
        <pc:sldMkLst>
          <pc:docMk/>
          <pc:sldMk cId="2413295363" sldId="267"/>
        </pc:sldMkLst>
      </pc:sldChg>
      <pc:sldChg chg="add">
        <pc:chgData name="Clements, William" userId="cbdb0636-a496-422a-8d40-98c53d494d26" providerId="ADAL" clId="{827A9C85-EC3C-1041-8767-7549DFAB1201}" dt="2022-01-10T18:41:22.047" v="383"/>
        <pc:sldMkLst>
          <pc:docMk/>
          <pc:sldMk cId="4082253717" sldId="268"/>
        </pc:sldMkLst>
      </pc:sldChg>
      <pc:sldChg chg="add">
        <pc:chgData name="Clements, William" userId="cbdb0636-a496-422a-8d40-98c53d494d26" providerId="ADAL" clId="{827A9C85-EC3C-1041-8767-7549DFAB1201}" dt="2022-01-10T18:41:22.047" v="383"/>
        <pc:sldMkLst>
          <pc:docMk/>
          <pc:sldMk cId="2009059146" sldId="269"/>
        </pc:sldMkLst>
      </pc:sldChg>
      <pc:sldChg chg="add">
        <pc:chgData name="Clements, William" userId="cbdb0636-a496-422a-8d40-98c53d494d26" providerId="ADAL" clId="{827A9C85-EC3C-1041-8767-7549DFAB1201}" dt="2022-01-10T18:41:22.047" v="383"/>
        <pc:sldMkLst>
          <pc:docMk/>
          <pc:sldMk cId="3709462909" sldId="270"/>
        </pc:sldMkLst>
      </pc:sldChg>
      <pc:sldChg chg="add">
        <pc:chgData name="Clements, William" userId="cbdb0636-a496-422a-8d40-98c53d494d26" providerId="ADAL" clId="{827A9C85-EC3C-1041-8767-7549DFAB1201}" dt="2022-01-10T18:41:22.047" v="383"/>
        <pc:sldMkLst>
          <pc:docMk/>
          <pc:sldMk cId="2525408103" sldId="271"/>
        </pc:sldMkLst>
      </pc:sldChg>
      <pc:sldChg chg="add">
        <pc:chgData name="Clements, William" userId="cbdb0636-a496-422a-8d40-98c53d494d26" providerId="ADAL" clId="{827A9C85-EC3C-1041-8767-7549DFAB1201}" dt="2022-01-10T18:41:22.047" v="383"/>
        <pc:sldMkLst>
          <pc:docMk/>
          <pc:sldMk cId="1299379210" sldId="272"/>
        </pc:sldMkLst>
      </pc:sldChg>
      <pc:sldChg chg="add">
        <pc:chgData name="Clements, William" userId="cbdb0636-a496-422a-8d40-98c53d494d26" providerId="ADAL" clId="{827A9C85-EC3C-1041-8767-7549DFAB1201}" dt="2022-01-10T18:41:22.047" v="383"/>
        <pc:sldMkLst>
          <pc:docMk/>
          <pc:sldMk cId="504400120" sldId="273"/>
        </pc:sldMkLst>
      </pc:sldChg>
      <pc:sldChg chg="add">
        <pc:chgData name="Clements, William" userId="cbdb0636-a496-422a-8d40-98c53d494d26" providerId="ADAL" clId="{827A9C85-EC3C-1041-8767-7549DFAB1201}" dt="2022-01-10T18:41:22.047" v="383"/>
        <pc:sldMkLst>
          <pc:docMk/>
          <pc:sldMk cId="2246563354" sldId="274"/>
        </pc:sldMkLst>
      </pc:sldChg>
      <pc:sldChg chg="add">
        <pc:chgData name="Clements, William" userId="cbdb0636-a496-422a-8d40-98c53d494d26" providerId="ADAL" clId="{827A9C85-EC3C-1041-8767-7549DFAB1201}" dt="2022-01-10T18:41:22.047" v="383"/>
        <pc:sldMkLst>
          <pc:docMk/>
          <pc:sldMk cId="625377125" sldId="276"/>
        </pc:sldMkLst>
      </pc:sldChg>
      <pc:sldChg chg="add">
        <pc:chgData name="Clements, William" userId="cbdb0636-a496-422a-8d40-98c53d494d26" providerId="ADAL" clId="{827A9C85-EC3C-1041-8767-7549DFAB1201}" dt="2022-01-10T18:41:22.047" v="383"/>
        <pc:sldMkLst>
          <pc:docMk/>
          <pc:sldMk cId="2106414768" sldId="277"/>
        </pc:sldMkLst>
      </pc:sldChg>
      <pc:sldChg chg="add">
        <pc:chgData name="Clements, William" userId="cbdb0636-a496-422a-8d40-98c53d494d26" providerId="ADAL" clId="{827A9C85-EC3C-1041-8767-7549DFAB1201}" dt="2022-01-10T18:41:22.047" v="383"/>
        <pc:sldMkLst>
          <pc:docMk/>
          <pc:sldMk cId="291445568" sldId="278"/>
        </pc:sldMkLst>
      </pc:sldChg>
      <pc:sldChg chg="add">
        <pc:chgData name="Clements, William" userId="cbdb0636-a496-422a-8d40-98c53d494d26" providerId="ADAL" clId="{827A9C85-EC3C-1041-8767-7549DFAB1201}" dt="2022-01-10T18:41:22.047" v="383"/>
        <pc:sldMkLst>
          <pc:docMk/>
          <pc:sldMk cId="2609213867" sldId="279"/>
        </pc:sldMkLst>
      </pc:sldChg>
      <pc:sldChg chg="del">
        <pc:chgData name="Clements, William" userId="cbdb0636-a496-422a-8d40-98c53d494d26" providerId="ADAL" clId="{827A9C85-EC3C-1041-8767-7549DFAB1201}" dt="2022-01-10T18:42:25.170" v="394" actId="2696"/>
        <pc:sldMkLst>
          <pc:docMk/>
          <pc:sldMk cId="3615449435" sldId="280"/>
        </pc:sldMkLst>
      </pc:sldChg>
      <pc:sldChg chg="add">
        <pc:chgData name="Clements, William" userId="cbdb0636-a496-422a-8d40-98c53d494d26" providerId="ADAL" clId="{827A9C85-EC3C-1041-8767-7549DFAB1201}" dt="2022-01-10T18:41:22.047" v="383"/>
        <pc:sldMkLst>
          <pc:docMk/>
          <pc:sldMk cId="1671221659" sldId="281"/>
        </pc:sldMkLst>
      </pc:sldChg>
      <pc:sldChg chg="del">
        <pc:chgData name="Clements, William" userId="cbdb0636-a496-422a-8d40-98c53d494d26" providerId="ADAL" clId="{827A9C85-EC3C-1041-8767-7549DFAB1201}" dt="2022-01-10T18:05:33.751" v="197" actId="2696"/>
        <pc:sldMkLst>
          <pc:docMk/>
          <pc:sldMk cId="4107820573" sldId="281"/>
        </pc:sldMkLst>
      </pc:sldChg>
      <pc:sldChg chg="del">
        <pc:chgData name="Clements, William" userId="cbdb0636-a496-422a-8d40-98c53d494d26" providerId="ADAL" clId="{827A9C85-EC3C-1041-8767-7549DFAB1201}" dt="2022-01-10T18:05:35.366" v="198" actId="2696"/>
        <pc:sldMkLst>
          <pc:docMk/>
          <pc:sldMk cId="3161702756" sldId="282"/>
        </pc:sldMkLst>
      </pc:sldChg>
      <pc:sldChg chg="add">
        <pc:chgData name="Clements, William" userId="cbdb0636-a496-422a-8d40-98c53d494d26" providerId="ADAL" clId="{827A9C85-EC3C-1041-8767-7549DFAB1201}" dt="2022-01-10T18:41:22.047" v="383"/>
        <pc:sldMkLst>
          <pc:docMk/>
          <pc:sldMk cId="3745878812" sldId="282"/>
        </pc:sldMkLst>
      </pc:sldChg>
      <pc:sldChg chg="del">
        <pc:chgData name="Clements, William" userId="cbdb0636-a496-422a-8d40-98c53d494d26" providerId="ADAL" clId="{827A9C85-EC3C-1041-8767-7549DFAB1201}" dt="2022-01-10T18:05:35.915" v="199" actId="2696"/>
        <pc:sldMkLst>
          <pc:docMk/>
          <pc:sldMk cId="876619586" sldId="283"/>
        </pc:sldMkLst>
      </pc:sldChg>
      <pc:sldChg chg="add">
        <pc:chgData name="Clements, William" userId="cbdb0636-a496-422a-8d40-98c53d494d26" providerId="ADAL" clId="{827A9C85-EC3C-1041-8767-7549DFAB1201}" dt="2022-01-10T18:41:22.047" v="383"/>
        <pc:sldMkLst>
          <pc:docMk/>
          <pc:sldMk cId="3908333071" sldId="283"/>
        </pc:sldMkLst>
      </pc:sldChg>
      <pc:sldChg chg="modSp mod ord">
        <pc:chgData name="Clements, William" userId="cbdb0636-a496-422a-8d40-98c53d494d26" providerId="ADAL" clId="{827A9C85-EC3C-1041-8767-7549DFAB1201}" dt="2022-01-10T18:23:41.200" v="347" actId="20577"/>
        <pc:sldMkLst>
          <pc:docMk/>
          <pc:sldMk cId="2655339949" sldId="284"/>
        </pc:sldMkLst>
        <pc:spChg chg="mod">
          <ac:chgData name="Clements, William" userId="cbdb0636-a496-422a-8d40-98c53d494d26" providerId="ADAL" clId="{827A9C85-EC3C-1041-8767-7549DFAB1201}" dt="2022-01-10T18:23:41.200" v="347" actId="20577"/>
          <ac:spMkLst>
            <pc:docMk/>
            <pc:sldMk cId="2655339949" sldId="284"/>
            <ac:spMk id="2" creationId="{D7CEC70E-980C-4250-8174-CA3A0FE423FB}"/>
          </ac:spMkLst>
        </pc:spChg>
        <pc:spChg chg="mod">
          <ac:chgData name="Clements, William" userId="cbdb0636-a496-422a-8d40-98c53d494d26" providerId="ADAL" clId="{827A9C85-EC3C-1041-8767-7549DFAB1201}" dt="2022-01-10T18:22:58.277" v="333" actId="20577"/>
          <ac:spMkLst>
            <pc:docMk/>
            <pc:sldMk cId="2655339949" sldId="284"/>
            <ac:spMk id="3" creationId="{CB5D4BA4-C8E0-4A6A-A730-35479A585FFC}"/>
          </ac:spMkLst>
        </pc:spChg>
      </pc:sldChg>
      <pc:sldChg chg="addSp delSp modSp new mod modClrScheme chgLayout">
        <pc:chgData name="Clements, William" userId="cbdb0636-a496-422a-8d40-98c53d494d26" providerId="ADAL" clId="{827A9C85-EC3C-1041-8767-7549DFAB1201}" dt="2022-01-10T17:52:30.153" v="146" actId="14100"/>
        <pc:sldMkLst>
          <pc:docMk/>
          <pc:sldMk cId="3046395338" sldId="285"/>
        </pc:sldMkLst>
        <pc:spChg chg="del mod ord">
          <ac:chgData name="Clements, William" userId="cbdb0636-a496-422a-8d40-98c53d494d26" providerId="ADAL" clId="{827A9C85-EC3C-1041-8767-7549DFAB1201}" dt="2022-01-10T17:22:10.321" v="78" actId="700"/>
          <ac:spMkLst>
            <pc:docMk/>
            <pc:sldMk cId="3046395338" sldId="285"/>
            <ac:spMk id="2" creationId="{E642FD1D-AC25-554B-A16C-7E59A7EA566D}"/>
          </ac:spMkLst>
        </pc:spChg>
        <pc:spChg chg="mod ord">
          <ac:chgData name="Clements, William" userId="cbdb0636-a496-422a-8d40-98c53d494d26" providerId="ADAL" clId="{827A9C85-EC3C-1041-8767-7549DFAB1201}" dt="2022-01-10T17:22:10.376" v="80" actId="27636"/>
          <ac:spMkLst>
            <pc:docMk/>
            <pc:sldMk cId="3046395338" sldId="285"/>
            <ac:spMk id="3" creationId="{8582AFC5-CA43-0D43-A0AD-8DF6FC461809}"/>
          </ac:spMkLst>
        </pc:spChg>
        <pc:spChg chg="add mod ord">
          <ac:chgData name="Clements, William" userId="cbdb0636-a496-422a-8d40-98c53d494d26" providerId="ADAL" clId="{827A9C85-EC3C-1041-8767-7549DFAB1201}" dt="2022-01-10T17:31:19.026" v="98"/>
          <ac:spMkLst>
            <pc:docMk/>
            <pc:sldMk cId="3046395338" sldId="285"/>
            <ac:spMk id="4" creationId="{84E7878A-4D16-5145-91DF-EC20E8BCACAC}"/>
          </ac:spMkLst>
        </pc:spChg>
        <pc:spChg chg="add mod ord">
          <ac:chgData name="Clements, William" userId="cbdb0636-a496-422a-8d40-98c53d494d26" providerId="ADAL" clId="{827A9C85-EC3C-1041-8767-7549DFAB1201}" dt="2022-01-10T17:22:28.352" v="85"/>
          <ac:spMkLst>
            <pc:docMk/>
            <pc:sldMk cId="3046395338" sldId="285"/>
            <ac:spMk id="5" creationId="{5BD394FD-E92D-744A-95D5-71D16296C9E9}"/>
          </ac:spMkLst>
        </pc:spChg>
        <pc:spChg chg="add del">
          <ac:chgData name="Clements, William" userId="cbdb0636-a496-422a-8d40-98c53d494d26" providerId="ADAL" clId="{827A9C85-EC3C-1041-8767-7549DFAB1201}" dt="2022-01-10T17:22:47.044" v="87" actId="22"/>
          <ac:spMkLst>
            <pc:docMk/>
            <pc:sldMk cId="3046395338" sldId="285"/>
            <ac:spMk id="7" creationId="{6C28657A-DCF9-6047-BFC7-BEA1E03DEADE}"/>
          </ac:spMkLst>
        </pc:spChg>
        <pc:spChg chg="add del">
          <ac:chgData name="Clements, William" userId="cbdb0636-a496-422a-8d40-98c53d494d26" providerId="ADAL" clId="{827A9C85-EC3C-1041-8767-7549DFAB1201}" dt="2022-01-10T17:22:53.827" v="89" actId="22"/>
          <ac:spMkLst>
            <pc:docMk/>
            <pc:sldMk cId="3046395338" sldId="285"/>
            <ac:spMk id="9" creationId="{CCD40B35-78D5-C34F-B123-1CB059F0CCB2}"/>
          </ac:spMkLst>
        </pc:spChg>
        <pc:spChg chg="add del mod">
          <ac:chgData name="Clements, William" userId="cbdb0636-a496-422a-8d40-98c53d494d26" providerId="ADAL" clId="{827A9C85-EC3C-1041-8767-7549DFAB1201}" dt="2022-01-10T17:23:06.954" v="92" actId="478"/>
          <ac:spMkLst>
            <pc:docMk/>
            <pc:sldMk cId="3046395338" sldId="285"/>
            <ac:spMk id="11" creationId="{A62942DF-745C-744A-AFB5-E4FA4294A513}"/>
          </ac:spMkLst>
        </pc:spChg>
        <pc:spChg chg="add mod">
          <ac:chgData name="Clements, William" userId="cbdb0636-a496-422a-8d40-98c53d494d26" providerId="ADAL" clId="{827A9C85-EC3C-1041-8767-7549DFAB1201}" dt="2022-01-10T17:51:17.120" v="142" actId="1076"/>
          <ac:spMkLst>
            <pc:docMk/>
            <pc:sldMk cId="3046395338" sldId="285"/>
            <ac:spMk id="13" creationId="{643836A9-DE1F-A24E-BE3B-8E6B33A7D6B8}"/>
          </ac:spMkLst>
        </pc:spChg>
        <pc:picChg chg="add mod">
          <ac:chgData name="Clements, William" userId="cbdb0636-a496-422a-8d40-98c53d494d26" providerId="ADAL" clId="{827A9C85-EC3C-1041-8767-7549DFAB1201}" dt="2022-01-10T17:52:30.153" v="146" actId="14100"/>
          <ac:picMkLst>
            <pc:docMk/>
            <pc:sldMk cId="3046395338" sldId="285"/>
            <ac:picMk id="14" creationId="{6B64C83D-E568-104A-89DF-755CF08A0266}"/>
          </ac:picMkLst>
        </pc:picChg>
      </pc:sldChg>
      <pc:sldChg chg="addSp delSp modSp new mod modClrScheme chgLayout">
        <pc:chgData name="Clements, William" userId="cbdb0636-a496-422a-8d40-98c53d494d26" providerId="ADAL" clId="{827A9C85-EC3C-1041-8767-7549DFAB1201}" dt="2022-01-10T18:04:19.870" v="190" actId="1076"/>
        <pc:sldMkLst>
          <pc:docMk/>
          <pc:sldMk cId="4050467152" sldId="286"/>
        </pc:sldMkLst>
        <pc:spChg chg="mod ord">
          <ac:chgData name="Clements, William" userId="cbdb0636-a496-422a-8d40-98c53d494d26" providerId="ADAL" clId="{827A9C85-EC3C-1041-8767-7549DFAB1201}" dt="2022-01-10T17:59:21.661" v="167" actId="700"/>
          <ac:spMkLst>
            <pc:docMk/>
            <pc:sldMk cId="4050467152" sldId="286"/>
            <ac:spMk id="2" creationId="{59138F5B-1141-3148-B69E-1752715F157B}"/>
          </ac:spMkLst>
        </pc:spChg>
        <pc:spChg chg="del">
          <ac:chgData name="Clements, William" userId="cbdb0636-a496-422a-8d40-98c53d494d26" providerId="ADAL" clId="{827A9C85-EC3C-1041-8767-7549DFAB1201}" dt="2022-01-10T17:58:53.743" v="161"/>
          <ac:spMkLst>
            <pc:docMk/>
            <pc:sldMk cId="4050467152" sldId="286"/>
            <ac:spMk id="3" creationId="{D6FB8D39-BB93-A24A-8CDF-08C8427954AA}"/>
          </ac:spMkLst>
        </pc:spChg>
        <pc:spChg chg="add del">
          <ac:chgData name="Clements, William" userId="cbdb0636-a496-422a-8d40-98c53d494d26" providerId="ADAL" clId="{827A9C85-EC3C-1041-8767-7549DFAB1201}" dt="2022-01-10T17:59:42.216" v="174" actId="478"/>
          <ac:spMkLst>
            <pc:docMk/>
            <pc:sldMk cId="4050467152" sldId="286"/>
            <ac:spMk id="4" creationId="{948E7ED9-A1E0-7544-9A63-CA894C88EE1E}"/>
          </ac:spMkLst>
        </pc:spChg>
        <pc:spChg chg="add del mod">
          <ac:chgData name="Clements, William" userId="cbdb0636-a496-422a-8d40-98c53d494d26" providerId="ADAL" clId="{827A9C85-EC3C-1041-8767-7549DFAB1201}" dt="2022-01-10T17:59:42.216" v="174" actId="478"/>
          <ac:spMkLst>
            <pc:docMk/>
            <pc:sldMk cId="4050467152" sldId="286"/>
            <ac:spMk id="5" creationId="{120A8E7D-4008-754A-989D-D0563757B64D}"/>
          </ac:spMkLst>
        </pc:spChg>
        <pc:spChg chg="add del mod">
          <ac:chgData name="Clements, William" userId="cbdb0636-a496-422a-8d40-98c53d494d26" providerId="ADAL" clId="{827A9C85-EC3C-1041-8767-7549DFAB1201}" dt="2022-01-10T17:59:42.216" v="174" actId="478"/>
          <ac:spMkLst>
            <pc:docMk/>
            <pc:sldMk cId="4050467152" sldId="286"/>
            <ac:spMk id="6" creationId="{5442CBC5-63DE-8747-B006-A570077B9871}"/>
          </ac:spMkLst>
        </pc:spChg>
        <pc:spChg chg="add del mod">
          <ac:chgData name="Clements, William" userId="cbdb0636-a496-422a-8d40-98c53d494d26" providerId="ADAL" clId="{827A9C85-EC3C-1041-8767-7549DFAB1201}" dt="2022-01-10T17:59:42.216" v="174" actId="478"/>
          <ac:spMkLst>
            <pc:docMk/>
            <pc:sldMk cId="4050467152" sldId="286"/>
            <ac:spMk id="7" creationId="{C1551856-6C88-9241-B691-F5EDFD80462C}"/>
          </ac:spMkLst>
        </pc:spChg>
        <pc:spChg chg="add del mod">
          <ac:chgData name="Clements, William" userId="cbdb0636-a496-422a-8d40-98c53d494d26" providerId="ADAL" clId="{827A9C85-EC3C-1041-8767-7549DFAB1201}" dt="2022-01-10T17:58:54.868" v="162"/>
          <ac:spMkLst>
            <pc:docMk/>
            <pc:sldMk cId="4050467152" sldId="286"/>
            <ac:spMk id="11" creationId="{DD1C7AA6-08FF-D447-82BD-063A2DF2CF4C}"/>
          </ac:spMkLst>
        </pc:spChg>
        <pc:spChg chg="add del mod">
          <ac:chgData name="Clements, William" userId="cbdb0636-a496-422a-8d40-98c53d494d26" providerId="ADAL" clId="{827A9C85-EC3C-1041-8767-7549DFAB1201}" dt="2022-01-10T17:58:55.905" v="163"/>
          <ac:spMkLst>
            <pc:docMk/>
            <pc:sldMk cId="4050467152" sldId="286"/>
            <ac:spMk id="12" creationId="{BCD75254-2168-2C43-BA02-FE34583F44C6}"/>
          </ac:spMkLst>
        </pc:spChg>
        <pc:spChg chg="add del mod">
          <ac:chgData name="Clements, William" userId="cbdb0636-a496-422a-8d40-98c53d494d26" providerId="ADAL" clId="{827A9C85-EC3C-1041-8767-7549DFAB1201}" dt="2022-01-10T17:59:01.966" v="164"/>
          <ac:spMkLst>
            <pc:docMk/>
            <pc:sldMk cId="4050467152" sldId="286"/>
            <ac:spMk id="13" creationId="{3FAF609E-48F5-6C4F-89FD-AFD37335F2E2}"/>
          </ac:spMkLst>
        </pc:spChg>
        <pc:spChg chg="add del mod">
          <ac:chgData name="Clements, William" userId="cbdb0636-a496-422a-8d40-98c53d494d26" providerId="ADAL" clId="{827A9C85-EC3C-1041-8767-7549DFAB1201}" dt="2022-01-10T17:59:21.661" v="167" actId="700"/>
          <ac:spMkLst>
            <pc:docMk/>
            <pc:sldMk cId="4050467152" sldId="286"/>
            <ac:spMk id="16" creationId="{F697BD3E-3ED7-5E41-A3BF-F65160960B66}"/>
          </ac:spMkLst>
        </pc:spChg>
        <pc:spChg chg="add del mod">
          <ac:chgData name="Clements, William" userId="cbdb0636-a496-422a-8d40-98c53d494d26" providerId="ADAL" clId="{827A9C85-EC3C-1041-8767-7549DFAB1201}" dt="2022-01-10T17:59:42.216" v="174" actId="478"/>
          <ac:spMkLst>
            <pc:docMk/>
            <pc:sldMk cId="4050467152" sldId="286"/>
            <ac:spMk id="17" creationId="{C0149134-1DED-F74F-A6B9-889F50E8459A}"/>
          </ac:spMkLst>
        </pc:spChg>
        <pc:spChg chg="add del mod">
          <ac:chgData name="Clements, William" userId="cbdb0636-a496-422a-8d40-98c53d494d26" providerId="ADAL" clId="{827A9C85-EC3C-1041-8767-7549DFAB1201}" dt="2022-01-10T17:59:42.216" v="174" actId="478"/>
          <ac:spMkLst>
            <pc:docMk/>
            <pc:sldMk cId="4050467152" sldId="286"/>
            <ac:spMk id="18" creationId="{F1E2E2DA-ABD6-E94B-872D-A249DF5ADA75}"/>
          </ac:spMkLst>
        </pc:spChg>
        <pc:spChg chg="add del mod">
          <ac:chgData name="Clements, William" userId="cbdb0636-a496-422a-8d40-98c53d494d26" providerId="ADAL" clId="{827A9C85-EC3C-1041-8767-7549DFAB1201}" dt="2022-01-10T17:59:42.216" v="174" actId="478"/>
          <ac:spMkLst>
            <pc:docMk/>
            <pc:sldMk cId="4050467152" sldId="286"/>
            <ac:spMk id="19" creationId="{EB17A0D9-C1C9-3048-90BF-753684C3EE5C}"/>
          </ac:spMkLst>
        </pc:spChg>
        <pc:spChg chg="add del mod">
          <ac:chgData name="Clements, William" userId="cbdb0636-a496-422a-8d40-98c53d494d26" providerId="ADAL" clId="{827A9C85-EC3C-1041-8767-7549DFAB1201}" dt="2022-01-10T17:59:42.216" v="174" actId="478"/>
          <ac:spMkLst>
            <pc:docMk/>
            <pc:sldMk cId="4050467152" sldId="286"/>
            <ac:spMk id="20" creationId="{34A91FC2-BA04-AF4E-9C39-FA71E1BD57F6}"/>
          </ac:spMkLst>
        </pc:spChg>
        <pc:spChg chg="add del mod">
          <ac:chgData name="Clements, William" userId="cbdb0636-a496-422a-8d40-98c53d494d26" providerId="ADAL" clId="{827A9C85-EC3C-1041-8767-7549DFAB1201}" dt="2022-01-10T17:59:42.216" v="174" actId="478"/>
          <ac:spMkLst>
            <pc:docMk/>
            <pc:sldMk cId="4050467152" sldId="286"/>
            <ac:spMk id="21" creationId="{8A3F792E-91F6-EF48-878C-4234C5D2D636}"/>
          </ac:spMkLst>
        </pc:spChg>
        <pc:spChg chg="add del mod">
          <ac:chgData name="Clements, William" userId="cbdb0636-a496-422a-8d40-98c53d494d26" providerId="ADAL" clId="{827A9C85-EC3C-1041-8767-7549DFAB1201}" dt="2022-01-10T17:59:43.735" v="176"/>
          <ac:spMkLst>
            <pc:docMk/>
            <pc:sldMk cId="4050467152" sldId="286"/>
            <ac:spMk id="22" creationId="{AF03B698-1F0E-CB47-A5AB-358856033D55}"/>
          </ac:spMkLst>
        </pc:spChg>
        <pc:spChg chg="add del mod">
          <ac:chgData name="Clements, William" userId="cbdb0636-a496-422a-8d40-98c53d494d26" providerId="ADAL" clId="{827A9C85-EC3C-1041-8767-7549DFAB1201}" dt="2022-01-10T18:03:58.562" v="183" actId="478"/>
          <ac:spMkLst>
            <pc:docMk/>
            <pc:sldMk cId="4050467152" sldId="286"/>
            <ac:spMk id="24" creationId="{7094FDDF-4A8D-3442-A432-952AA8E2808C}"/>
          </ac:spMkLst>
        </pc:spChg>
        <pc:picChg chg="add mod">
          <ac:chgData name="Clements, William" userId="cbdb0636-a496-422a-8d40-98c53d494d26" providerId="ADAL" clId="{827A9C85-EC3C-1041-8767-7549DFAB1201}" dt="2022-01-10T17:59:24.837" v="168" actId="1076"/>
          <ac:picMkLst>
            <pc:docMk/>
            <pc:sldMk cId="4050467152" sldId="286"/>
            <ac:picMk id="8" creationId="{CC8AB108-F9B4-0944-AAC1-25F74AAF2ED6}"/>
          </ac:picMkLst>
        </pc:picChg>
        <pc:picChg chg="add del">
          <ac:chgData name="Clements, William" userId="cbdb0636-a496-422a-8d40-98c53d494d26" providerId="ADAL" clId="{827A9C85-EC3C-1041-8767-7549DFAB1201}" dt="2022-01-10T17:58:26.642" v="158" actId="478"/>
          <ac:picMkLst>
            <pc:docMk/>
            <pc:sldMk cId="4050467152" sldId="286"/>
            <ac:picMk id="9" creationId="{5B5F81D3-D886-FF45-975E-49123142353B}"/>
          </ac:picMkLst>
        </pc:picChg>
        <pc:picChg chg="add del">
          <ac:chgData name="Clements, William" userId="cbdb0636-a496-422a-8d40-98c53d494d26" providerId="ADAL" clId="{827A9C85-EC3C-1041-8767-7549DFAB1201}" dt="2022-01-10T17:58:49.526" v="160" actId="478"/>
          <ac:picMkLst>
            <pc:docMk/>
            <pc:sldMk cId="4050467152" sldId="286"/>
            <ac:picMk id="10" creationId="{70686B53-5775-8643-961D-753D299E12F5}"/>
          </ac:picMkLst>
        </pc:picChg>
        <pc:picChg chg="add del mod">
          <ac:chgData name="Clements, William" userId="cbdb0636-a496-422a-8d40-98c53d494d26" providerId="ADAL" clId="{827A9C85-EC3C-1041-8767-7549DFAB1201}" dt="2022-01-10T17:59:04.454" v="165" actId="478"/>
          <ac:picMkLst>
            <pc:docMk/>
            <pc:sldMk cId="4050467152" sldId="286"/>
            <ac:picMk id="14" creationId="{D20DC240-C716-0A4B-B1F9-9AF5F15FD402}"/>
          </ac:picMkLst>
        </pc:picChg>
        <pc:picChg chg="add mod">
          <ac:chgData name="Clements, William" userId="cbdb0636-a496-422a-8d40-98c53d494d26" providerId="ADAL" clId="{827A9C85-EC3C-1041-8767-7549DFAB1201}" dt="2022-01-10T18:04:19.870" v="190" actId="1076"/>
          <ac:picMkLst>
            <pc:docMk/>
            <pc:sldMk cId="4050467152" sldId="286"/>
            <ac:picMk id="23" creationId="{631A0BF7-FFB6-DC4B-82CB-8EFECA4B7F3F}"/>
          </ac:picMkLst>
        </pc:picChg>
        <pc:picChg chg="add mod">
          <ac:chgData name="Clements, William" userId="cbdb0636-a496-422a-8d40-98c53d494d26" providerId="ADAL" clId="{827A9C85-EC3C-1041-8767-7549DFAB1201}" dt="2022-01-10T18:04:15.990" v="189" actId="1076"/>
          <ac:picMkLst>
            <pc:docMk/>
            <pc:sldMk cId="4050467152" sldId="286"/>
            <ac:picMk id="25" creationId="{C5DC6C34-3C3E-134C-A1C2-F5BCF3FF35C3}"/>
          </ac:picMkLst>
        </pc:picChg>
      </pc:sldChg>
      <pc:sldChg chg="modSp new mod">
        <pc:chgData name="Clements, William" userId="cbdb0636-a496-422a-8d40-98c53d494d26" providerId="ADAL" clId="{827A9C85-EC3C-1041-8767-7549DFAB1201}" dt="2022-01-10T18:07:36.861" v="237" actId="20577"/>
        <pc:sldMkLst>
          <pc:docMk/>
          <pc:sldMk cId="3345446278" sldId="287"/>
        </pc:sldMkLst>
        <pc:spChg chg="mod">
          <ac:chgData name="Clements, William" userId="cbdb0636-a496-422a-8d40-98c53d494d26" providerId="ADAL" clId="{827A9C85-EC3C-1041-8767-7549DFAB1201}" dt="2022-01-10T18:05:22.340" v="195" actId="20577"/>
          <ac:spMkLst>
            <pc:docMk/>
            <pc:sldMk cId="3345446278" sldId="287"/>
            <ac:spMk id="2" creationId="{7B9ED2DE-A2D5-E241-BBBE-76473481912D}"/>
          </ac:spMkLst>
        </pc:spChg>
        <pc:spChg chg="mod">
          <ac:chgData name="Clements, William" userId="cbdb0636-a496-422a-8d40-98c53d494d26" providerId="ADAL" clId="{827A9C85-EC3C-1041-8767-7549DFAB1201}" dt="2022-01-10T18:07:36.861" v="237" actId="20577"/>
          <ac:spMkLst>
            <pc:docMk/>
            <pc:sldMk cId="3345446278" sldId="287"/>
            <ac:spMk id="3" creationId="{59B6ECF2-FA3B-8046-8605-E26D433E30A0}"/>
          </ac:spMkLst>
        </pc:spChg>
      </pc:sldChg>
      <pc:sldChg chg="addSp delSp modSp new mod modClrScheme chgLayout">
        <pc:chgData name="Clements, William" userId="cbdb0636-a496-422a-8d40-98c53d494d26" providerId="ADAL" clId="{827A9C85-EC3C-1041-8767-7549DFAB1201}" dt="2022-01-10T18:39:11.049" v="382" actId="1440"/>
        <pc:sldMkLst>
          <pc:docMk/>
          <pc:sldMk cId="1733684543" sldId="288"/>
        </pc:sldMkLst>
        <pc:spChg chg="del">
          <ac:chgData name="Clements, William" userId="cbdb0636-a496-422a-8d40-98c53d494d26" providerId="ADAL" clId="{827A9C85-EC3C-1041-8767-7549DFAB1201}" dt="2022-01-10T18:34:40.644" v="351" actId="700"/>
          <ac:spMkLst>
            <pc:docMk/>
            <pc:sldMk cId="1733684543" sldId="288"/>
            <ac:spMk id="2" creationId="{43355B4B-F029-3040-960A-812730F2F80B}"/>
          </ac:spMkLst>
        </pc:spChg>
        <pc:spChg chg="del">
          <ac:chgData name="Clements, William" userId="cbdb0636-a496-422a-8d40-98c53d494d26" providerId="ADAL" clId="{827A9C85-EC3C-1041-8767-7549DFAB1201}" dt="2022-01-10T18:34:40.644" v="351" actId="700"/>
          <ac:spMkLst>
            <pc:docMk/>
            <pc:sldMk cId="1733684543" sldId="288"/>
            <ac:spMk id="3" creationId="{90649A9B-C531-9D41-9B88-80026A7D0A73}"/>
          </ac:spMkLst>
        </pc:spChg>
        <pc:spChg chg="add del">
          <ac:chgData name="Clements, William" userId="cbdb0636-a496-422a-8d40-98c53d494d26" providerId="ADAL" clId="{827A9C85-EC3C-1041-8767-7549DFAB1201}" dt="2022-01-10T18:34:30.383" v="350" actId="22"/>
          <ac:spMkLst>
            <pc:docMk/>
            <pc:sldMk cId="1733684543" sldId="288"/>
            <ac:spMk id="5" creationId="{606576CB-1968-1C44-8034-3FB9643683B9}"/>
          </ac:spMkLst>
        </pc:spChg>
        <pc:spChg chg="add del">
          <ac:chgData name="Clements, William" userId="cbdb0636-a496-422a-8d40-98c53d494d26" providerId="ADAL" clId="{827A9C85-EC3C-1041-8767-7549DFAB1201}" dt="2022-01-10T18:34:44.790" v="353" actId="22"/>
          <ac:spMkLst>
            <pc:docMk/>
            <pc:sldMk cId="1733684543" sldId="288"/>
            <ac:spMk id="7" creationId="{95189108-1054-E845-927F-02A48C57FF2E}"/>
          </ac:spMkLst>
        </pc:spChg>
        <pc:picChg chg="add mod">
          <ac:chgData name="Clements, William" userId="cbdb0636-a496-422a-8d40-98c53d494d26" providerId="ADAL" clId="{827A9C85-EC3C-1041-8767-7549DFAB1201}" dt="2022-01-10T18:37:53.566" v="373" actId="1076"/>
          <ac:picMkLst>
            <pc:docMk/>
            <pc:sldMk cId="1733684543" sldId="288"/>
            <ac:picMk id="2050" creationId="{27D3B8CA-F461-364B-A392-96A7A7F715F3}"/>
          </ac:picMkLst>
        </pc:picChg>
        <pc:picChg chg="add mod">
          <ac:chgData name="Clements, William" userId="cbdb0636-a496-422a-8d40-98c53d494d26" providerId="ADAL" clId="{827A9C85-EC3C-1041-8767-7549DFAB1201}" dt="2022-01-10T18:39:02.234" v="381" actId="1440"/>
          <ac:picMkLst>
            <pc:docMk/>
            <pc:sldMk cId="1733684543" sldId="288"/>
            <ac:picMk id="2052" creationId="{1A844304-0F0C-9E49-8214-6A80103EAE63}"/>
          </ac:picMkLst>
        </pc:picChg>
        <pc:picChg chg="add mod">
          <ac:chgData name="Clements, William" userId="cbdb0636-a496-422a-8d40-98c53d494d26" providerId="ADAL" clId="{827A9C85-EC3C-1041-8767-7549DFAB1201}" dt="2022-01-10T18:37:49.030" v="372" actId="1076"/>
          <ac:picMkLst>
            <pc:docMk/>
            <pc:sldMk cId="1733684543" sldId="288"/>
            <ac:picMk id="2054" creationId="{63EFDC8C-1F49-B540-9DE4-05977303731D}"/>
          </ac:picMkLst>
        </pc:picChg>
        <pc:picChg chg="add mod">
          <ac:chgData name="Clements, William" userId="cbdb0636-a496-422a-8d40-98c53d494d26" providerId="ADAL" clId="{827A9C85-EC3C-1041-8767-7549DFAB1201}" dt="2022-01-10T18:39:11.049" v="382" actId="1440"/>
          <ac:picMkLst>
            <pc:docMk/>
            <pc:sldMk cId="1733684543" sldId="288"/>
            <ac:picMk id="2056" creationId="{18A6297C-DBC8-1747-B0AF-9580CC354CB3}"/>
          </ac:picMkLst>
        </pc:picChg>
        <pc:picChg chg="add del mod">
          <ac:chgData name="Clements, William" userId="cbdb0636-a496-422a-8d40-98c53d494d26" providerId="ADAL" clId="{827A9C85-EC3C-1041-8767-7549DFAB1201}" dt="2022-01-10T18:37:06.164" v="364"/>
          <ac:picMkLst>
            <pc:docMk/>
            <pc:sldMk cId="1733684543" sldId="288"/>
            <ac:picMk id="2058" creationId="{54D13775-0B42-444B-B6B9-729C84BEC214}"/>
          </ac:picMkLst>
        </pc:picChg>
      </pc:sldChg>
      <pc:sldChg chg="add ord">
        <pc:chgData name="Clements, William" userId="cbdb0636-a496-422a-8d40-98c53d494d26" providerId="ADAL" clId="{827A9C85-EC3C-1041-8767-7549DFAB1201}" dt="2022-01-12T20:43:54.100" v="880" actId="20578"/>
        <pc:sldMkLst>
          <pc:docMk/>
          <pc:sldMk cId="1859405676" sldId="289"/>
        </pc:sldMkLst>
      </pc:sldChg>
      <pc:sldChg chg="add">
        <pc:chgData name="Clements, William" userId="cbdb0636-a496-422a-8d40-98c53d494d26" providerId="ADAL" clId="{827A9C85-EC3C-1041-8767-7549DFAB1201}" dt="2022-01-10T18:42:45.520" v="395"/>
        <pc:sldMkLst>
          <pc:docMk/>
          <pc:sldMk cId="115015828" sldId="290"/>
        </pc:sldMkLst>
      </pc:sldChg>
      <pc:sldChg chg="add">
        <pc:chgData name="Clements, William" userId="cbdb0636-a496-422a-8d40-98c53d494d26" providerId="ADAL" clId="{827A9C85-EC3C-1041-8767-7549DFAB1201}" dt="2022-01-10T18:42:45.520" v="395"/>
        <pc:sldMkLst>
          <pc:docMk/>
          <pc:sldMk cId="4288546221" sldId="291"/>
        </pc:sldMkLst>
      </pc:sldChg>
      <pc:sldChg chg="add">
        <pc:chgData name="Clements, William" userId="cbdb0636-a496-422a-8d40-98c53d494d26" providerId="ADAL" clId="{827A9C85-EC3C-1041-8767-7549DFAB1201}" dt="2022-01-10T18:42:45.520" v="395"/>
        <pc:sldMkLst>
          <pc:docMk/>
          <pc:sldMk cId="3335033650" sldId="292"/>
        </pc:sldMkLst>
      </pc:sldChg>
      <pc:sldChg chg="add setBg">
        <pc:chgData name="Clements, William" userId="cbdb0636-a496-422a-8d40-98c53d494d26" providerId="ADAL" clId="{827A9C85-EC3C-1041-8767-7549DFAB1201}" dt="2022-01-10T18:46:19.511" v="415"/>
        <pc:sldMkLst>
          <pc:docMk/>
          <pc:sldMk cId="1895924172" sldId="293"/>
        </pc:sldMkLst>
      </pc:sldChg>
      <pc:sldChg chg="add">
        <pc:chgData name="Clements, William" userId="cbdb0636-a496-422a-8d40-98c53d494d26" providerId="ADAL" clId="{827A9C85-EC3C-1041-8767-7549DFAB1201}" dt="2022-01-10T18:46:19.511" v="415"/>
        <pc:sldMkLst>
          <pc:docMk/>
          <pc:sldMk cId="1040713643" sldId="294"/>
        </pc:sldMkLst>
      </pc:sldChg>
      <pc:sldChg chg="add">
        <pc:chgData name="Clements, William" userId="cbdb0636-a496-422a-8d40-98c53d494d26" providerId="ADAL" clId="{827A9C85-EC3C-1041-8767-7549DFAB1201}" dt="2022-01-10T18:46:19.511" v="415"/>
        <pc:sldMkLst>
          <pc:docMk/>
          <pc:sldMk cId="1502731002" sldId="295"/>
        </pc:sldMkLst>
      </pc:sldChg>
      <pc:sldChg chg="add">
        <pc:chgData name="Clements, William" userId="cbdb0636-a496-422a-8d40-98c53d494d26" providerId="ADAL" clId="{827A9C85-EC3C-1041-8767-7549DFAB1201}" dt="2022-01-10T18:46:19.511" v="415"/>
        <pc:sldMkLst>
          <pc:docMk/>
          <pc:sldMk cId="3572569727" sldId="296"/>
        </pc:sldMkLst>
      </pc:sldChg>
      <pc:sldChg chg="add">
        <pc:chgData name="Clements, William" userId="cbdb0636-a496-422a-8d40-98c53d494d26" providerId="ADAL" clId="{827A9C85-EC3C-1041-8767-7549DFAB1201}" dt="2022-01-10T18:46:19.511" v="415"/>
        <pc:sldMkLst>
          <pc:docMk/>
          <pc:sldMk cId="3833408791" sldId="297"/>
        </pc:sldMkLst>
      </pc:sldChg>
      <pc:sldChg chg="add">
        <pc:chgData name="Clements, William" userId="cbdb0636-a496-422a-8d40-98c53d494d26" providerId="ADAL" clId="{827A9C85-EC3C-1041-8767-7549DFAB1201}" dt="2022-01-10T18:46:19.511" v="415"/>
        <pc:sldMkLst>
          <pc:docMk/>
          <pc:sldMk cId="1931394698" sldId="298"/>
        </pc:sldMkLst>
      </pc:sldChg>
      <pc:sldChg chg="add">
        <pc:chgData name="Clements, William" userId="cbdb0636-a496-422a-8d40-98c53d494d26" providerId="ADAL" clId="{827A9C85-EC3C-1041-8767-7549DFAB1201}" dt="2022-01-10T18:46:19.511" v="415"/>
        <pc:sldMkLst>
          <pc:docMk/>
          <pc:sldMk cId="2134303527" sldId="299"/>
        </pc:sldMkLst>
      </pc:sldChg>
      <pc:sldChg chg="delSp modSp add mod">
        <pc:chgData name="Clements, William" userId="cbdb0636-a496-422a-8d40-98c53d494d26" providerId="ADAL" clId="{827A9C85-EC3C-1041-8767-7549DFAB1201}" dt="2022-01-10T19:43:06.100" v="431" actId="20577"/>
        <pc:sldMkLst>
          <pc:docMk/>
          <pc:sldMk cId="1534253824" sldId="300"/>
        </pc:sldMkLst>
        <pc:spChg chg="mod">
          <ac:chgData name="Clements, William" userId="cbdb0636-a496-422a-8d40-98c53d494d26" providerId="ADAL" clId="{827A9C85-EC3C-1041-8767-7549DFAB1201}" dt="2022-01-10T19:43:06.100" v="431" actId="20577"/>
          <ac:spMkLst>
            <pc:docMk/>
            <pc:sldMk cId="1534253824" sldId="300"/>
            <ac:spMk id="3" creationId="{AE1106B0-64DF-4600-999C-4BA9DE2F8D57}"/>
          </ac:spMkLst>
        </pc:spChg>
        <pc:spChg chg="del">
          <ac:chgData name="Clements, William" userId="cbdb0636-a496-422a-8d40-98c53d494d26" providerId="ADAL" clId="{827A9C85-EC3C-1041-8767-7549DFAB1201}" dt="2022-01-10T19:28:58.088" v="419" actId="478"/>
          <ac:spMkLst>
            <pc:docMk/>
            <pc:sldMk cId="1534253824" sldId="300"/>
            <ac:spMk id="4" creationId="{CC9BB077-1B77-48B4-9EE8-606C82DFE283}"/>
          </ac:spMkLst>
        </pc:spChg>
        <pc:spChg chg="del">
          <ac:chgData name="Clements, William" userId="cbdb0636-a496-422a-8d40-98c53d494d26" providerId="ADAL" clId="{827A9C85-EC3C-1041-8767-7549DFAB1201}" dt="2022-01-10T19:28:57.419" v="418" actId="478"/>
          <ac:spMkLst>
            <pc:docMk/>
            <pc:sldMk cId="1534253824" sldId="300"/>
            <ac:spMk id="5" creationId="{2B177FE7-222E-42A8-927C-818867F8D664}"/>
          </ac:spMkLst>
        </pc:spChg>
        <pc:spChg chg="del">
          <ac:chgData name="Clements, William" userId="cbdb0636-a496-422a-8d40-98c53d494d26" providerId="ADAL" clId="{827A9C85-EC3C-1041-8767-7549DFAB1201}" dt="2022-01-10T19:28:56.551" v="417" actId="478"/>
          <ac:spMkLst>
            <pc:docMk/>
            <pc:sldMk cId="1534253824" sldId="300"/>
            <ac:spMk id="6" creationId="{581C6FBF-76CA-4914-8EF7-086B1878AFF6}"/>
          </ac:spMkLst>
        </pc:spChg>
      </pc:sldChg>
      <pc:sldChg chg="addSp delSp modSp add mod modClrScheme chgLayout">
        <pc:chgData name="Clements, William" userId="cbdb0636-a496-422a-8d40-98c53d494d26" providerId="ADAL" clId="{827A9C85-EC3C-1041-8767-7549DFAB1201}" dt="2022-01-14T20:55:38.325" v="959" actId="20577"/>
        <pc:sldMkLst>
          <pc:docMk/>
          <pc:sldMk cId="2974065434" sldId="301"/>
        </pc:sldMkLst>
        <pc:spChg chg="mod ord">
          <ac:chgData name="Clements, William" userId="cbdb0636-a496-422a-8d40-98c53d494d26" providerId="ADAL" clId="{827A9C85-EC3C-1041-8767-7549DFAB1201}" dt="2022-01-14T20:55:38.325" v="959" actId="20577"/>
          <ac:spMkLst>
            <pc:docMk/>
            <pc:sldMk cId="2974065434" sldId="301"/>
            <ac:spMk id="2" creationId="{205C672A-6C9F-422F-AA8C-FE53D09337DB}"/>
          </ac:spMkLst>
        </pc:spChg>
        <pc:spChg chg="mod ord">
          <ac:chgData name="Clements, William" userId="cbdb0636-a496-422a-8d40-98c53d494d26" providerId="ADAL" clId="{827A9C85-EC3C-1041-8767-7549DFAB1201}" dt="2022-01-10T19:48:21.020" v="606" actId="1076"/>
          <ac:spMkLst>
            <pc:docMk/>
            <pc:sldMk cId="2974065434" sldId="301"/>
            <ac:spMk id="3" creationId="{AE1106B0-64DF-4600-999C-4BA9DE2F8D57}"/>
          </ac:spMkLst>
        </pc:spChg>
        <pc:spChg chg="add del mod ord">
          <ac:chgData name="Clements, William" userId="cbdb0636-a496-422a-8d40-98c53d494d26" providerId="ADAL" clId="{827A9C85-EC3C-1041-8767-7549DFAB1201}" dt="2022-01-10T19:46:25.870" v="534" actId="3680"/>
          <ac:spMkLst>
            <pc:docMk/>
            <pc:sldMk cId="2974065434" sldId="301"/>
            <ac:spMk id="4" creationId="{F92F5363-CF52-F840-8795-A52AD6F311A8}"/>
          </ac:spMkLst>
        </pc:spChg>
        <pc:spChg chg="add mod">
          <ac:chgData name="Clements, William" userId="cbdb0636-a496-422a-8d40-98c53d494d26" providerId="ADAL" clId="{827A9C85-EC3C-1041-8767-7549DFAB1201}" dt="2022-01-10T19:49:32.833" v="647" actId="20577"/>
          <ac:spMkLst>
            <pc:docMk/>
            <pc:sldMk cId="2974065434" sldId="301"/>
            <ac:spMk id="7" creationId="{83D65E2A-2C3E-A14F-BAF2-E144E9008236}"/>
          </ac:spMkLst>
        </pc:spChg>
        <pc:graphicFrameChg chg="add del mod ord modGraphic">
          <ac:chgData name="Clements, William" userId="cbdb0636-a496-422a-8d40-98c53d494d26" providerId="ADAL" clId="{827A9C85-EC3C-1041-8767-7549DFAB1201}" dt="2022-01-10T19:46:15.617" v="533" actId="3680"/>
          <ac:graphicFrameMkLst>
            <pc:docMk/>
            <pc:sldMk cId="2974065434" sldId="301"/>
            <ac:graphicFrameMk id="5" creationId="{CEF65459-12BD-E542-9A70-2584A3EE2EFF}"/>
          </ac:graphicFrameMkLst>
        </pc:graphicFrameChg>
        <pc:graphicFrameChg chg="add mod ord modGraphic">
          <ac:chgData name="Clements, William" userId="cbdb0636-a496-422a-8d40-98c53d494d26" providerId="ADAL" clId="{827A9C85-EC3C-1041-8767-7549DFAB1201}" dt="2022-01-10T19:48:42.855" v="619" actId="20577"/>
          <ac:graphicFrameMkLst>
            <pc:docMk/>
            <pc:sldMk cId="2974065434" sldId="301"/>
            <ac:graphicFrameMk id="6" creationId="{858A16F7-DAAD-F747-94ED-A2D1B41CE4F8}"/>
          </ac:graphicFrameMkLst>
        </pc:graphicFrameChg>
      </pc:sldChg>
      <pc:sldChg chg="modSp new mod">
        <pc:chgData name="Clements, William" userId="cbdb0636-a496-422a-8d40-98c53d494d26" providerId="ADAL" clId="{827A9C85-EC3C-1041-8767-7549DFAB1201}" dt="2022-01-12T20:49:53.102" v="955" actId="6549"/>
        <pc:sldMkLst>
          <pc:docMk/>
          <pc:sldMk cId="1964314273" sldId="302"/>
        </pc:sldMkLst>
        <pc:spChg chg="mod">
          <ac:chgData name="Clements, William" userId="cbdb0636-a496-422a-8d40-98c53d494d26" providerId="ADAL" clId="{827A9C85-EC3C-1041-8767-7549DFAB1201}" dt="2022-01-12T19:07:35.556" v="671" actId="20577"/>
          <ac:spMkLst>
            <pc:docMk/>
            <pc:sldMk cId="1964314273" sldId="302"/>
            <ac:spMk id="2" creationId="{000A4D32-3EBD-2D4A-85C5-3747FEAC4A20}"/>
          </ac:spMkLst>
        </pc:spChg>
        <pc:spChg chg="mod">
          <ac:chgData name="Clements, William" userId="cbdb0636-a496-422a-8d40-98c53d494d26" providerId="ADAL" clId="{827A9C85-EC3C-1041-8767-7549DFAB1201}" dt="2022-01-12T20:49:53.102" v="955" actId="6549"/>
          <ac:spMkLst>
            <pc:docMk/>
            <pc:sldMk cId="1964314273" sldId="302"/>
            <ac:spMk id="3" creationId="{E9E7F5EE-6004-994B-984A-6C55F6BD556A}"/>
          </ac:spMkLst>
        </pc:spChg>
      </pc:sldChg>
      <pc:sldChg chg="modSp new mod">
        <pc:chgData name="Clements, William" userId="cbdb0636-a496-422a-8d40-98c53d494d26" providerId="ADAL" clId="{827A9C85-EC3C-1041-8767-7549DFAB1201}" dt="2022-01-12T20:42:45.701" v="781" actId="20577"/>
        <pc:sldMkLst>
          <pc:docMk/>
          <pc:sldMk cId="848677466" sldId="303"/>
        </pc:sldMkLst>
        <pc:spChg chg="mod">
          <ac:chgData name="Clements, William" userId="cbdb0636-a496-422a-8d40-98c53d494d26" providerId="ADAL" clId="{827A9C85-EC3C-1041-8767-7549DFAB1201}" dt="2022-01-12T20:42:45.701" v="781" actId="20577"/>
          <ac:spMkLst>
            <pc:docMk/>
            <pc:sldMk cId="848677466" sldId="303"/>
            <ac:spMk id="2" creationId="{3F9195FA-5E85-0245-9132-1169657324E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3B56A-9468-4F9C-B4A9-817FBB34E81D}"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DB2140F2-C76A-421D-AE0E-6855C3C30E98}">
      <dgm:prSet/>
      <dgm:spPr/>
      <dgm:t>
        <a:bodyPr/>
        <a:lstStyle/>
        <a:p>
          <a:r>
            <a:rPr lang="en-US" dirty="0"/>
            <a:t>On Wednesday, bring a digital camera, cell phone, lab top camera, </a:t>
          </a:r>
          <a:r>
            <a:rPr lang="en-US" dirty="0" err="1"/>
            <a:t>etc</a:t>
          </a:r>
          <a:endParaRPr lang="en-US" dirty="0"/>
        </a:p>
      </dgm:t>
    </dgm:pt>
    <dgm:pt modelId="{A3AFC1EB-4F5E-408A-85D5-2E861823AB31}" type="parTrans" cxnId="{345447E1-E9F5-468A-B86B-E763A9A5DC38}">
      <dgm:prSet/>
      <dgm:spPr/>
      <dgm:t>
        <a:bodyPr/>
        <a:lstStyle/>
        <a:p>
          <a:endParaRPr lang="en-US"/>
        </a:p>
      </dgm:t>
    </dgm:pt>
    <dgm:pt modelId="{61FA60EA-3D0A-4A43-BE49-D98DB054538F}" type="sibTrans" cxnId="{345447E1-E9F5-468A-B86B-E763A9A5DC38}">
      <dgm:prSet/>
      <dgm:spPr/>
      <dgm:t>
        <a:bodyPr/>
        <a:lstStyle/>
        <a:p>
          <a:endParaRPr lang="en-US"/>
        </a:p>
      </dgm:t>
    </dgm:pt>
    <dgm:pt modelId="{BACC7520-DA47-400D-B0EF-D1A65F6FA947}">
      <dgm:prSet/>
      <dgm:spPr/>
      <dgm:t>
        <a:bodyPr/>
        <a:lstStyle/>
        <a:p>
          <a:r>
            <a:rPr lang="en-US"/>
            <a:t>Tasking</a:t>
          </a:r>
        </a:p>
      </dgm:t>
    </dgm:pt>
    <dgm:pt modelId="{772DB870-EAEE-4077-AA57-7F6CC25A6019}" type="parTrans" cxnId="{6F63534B-4C85-4D85-8C61-A4355656685C}">
      <dgm:prSet/>
      <dgm:spPr/>
      <dgm:t>
        <a:bodyPr/>
        <a:lstStyle/>
        <a:p>
          <a:endParaRPr lang="en-US"/>
        </a:p>
      </dgm:t>
    </dgm:pt>
    <dgm:pt modelId="{D0CFE2A6-27D9-4E86-8372-267EE9BBDB7E}" type="sibTrans" cxnId="{6F63534B-4C85-4D85-8C61-A4355656685C}">
      <dgm:prSet/>
      <dgm:spPr/>
      <dgm:t>
        <a:bodyPr/>
        <a:lstStyle/>
        <a:p>
          <a:endParaRPr lang="en-US"/>
        </a:p>
      </dgm:t>
    </dgm:pt>
    <dgm:pt modelId="{B876B88F-61CA-4376-8797-2CB1E67AF4F2}">
      <dgm:prSet/>
      <dgm:spPr/>
      <dgm:t>
        <a:bodyPr/>
        <a:lstStyle/>
        <a:p>
          <a:r>
            <a:rPr lang="en-US" dirty="0"/>
            <a:t>6+ Tests</a:t>
          </a:r>
        </a:p>
      </dgm:t>
    </dgm:pt>
    <dgm:pt modelId="{11C127A3-82F4-4155-9B0F-A789843CCEEE}" type="parTrans" cxnId="{B22A48D2-8EC6-461F-B289-85A37E81893B}">
      <dgm:prSet/>
      <dgm:spPr/>
      <dgm:t>
        <a:bodyPr/>
        <a:lstStyle/>
        <a:p>
          <a:endParaRPr lang="en-US"/>
        </a:p>
      </dgm:t>
    </dgm:pt>
    <dgm:pt modelId="{5BFF5BD1-5677-4B29-B1D2-1115EBD20E48}" type="sibTrans" cxnId="{B22A48D2-8EC6-461F-B289-85A37E81893B}">
      <dgm:prSet/>
      <dgm:spPr/>
      <dgm:t>
        <a:bodyPr/>
        <a:lstStyle/>
        <a:p>
          <a:endParaRPr lang="en-US"/>
        </a:p>
      </dgm:t>
    </dgm:pt>
    <dgm:pt modelId="{7DC1A725-C898-44F9-B391-345C37B07624}">
      <dgm:prSet/>
      <dgm:spPr/>
      <dgm:t>
        <a:bodyPr/>
        <a:lstStyle/>
        <a:p>
          <a:r>
            <a:rPr lang="en-US"/>
            <a:t>Post summary</a:t>
          </a:r>
        </a:p>
      </dgm:t>
    </dgm:pt>
    <dgm:pt modelId="{538909FD-E272-463D-9C6A-0E7958E84D77}" type="parTrans" cxnId="{4D9640AA-E289-4436-9F0D-0661413ABC8F}">
      <dgm:prSet/>
      <dgm:spPr/>
      <dgm:t>
        <a:bodyPr/>
        <a:lstStyle/>
        <a:p>
          <a:endParaRPr lang="en-US"/>
        </a:p>
      </dgm:t>
    </dgm:pt>
    <dgm:pt modelId="{A10E901D-D061-4F85-A0CF-EEC9B58DE923}" type="sibTrans" cxnId="{4D9640AA-E289-4436-9F0D-0661413ABC8F}">
      <dgm:prSet/>
      <dgm:spPr/>
      <dgm:t>
        <a:bodyPr/>
        <a:lstStyle/>
        <a:p>
          <a:endParaRPr lang="en-US"/>
        </a:p>
      </dgm:t>
    </dgm:pt>
    <dgm:pt modelId="{CD147A33-6208-49EB-9CE9-F1EEFA0E3464}" type="pres">
      <dgm:prSet presAssocID="{AF93B56A-9468-4F9C-B4A9-817FBB34E81D}" presName="Name0" presStyleCnt="0">
        <dgm:presLayoutVars>
          <dgm:dir/>
          <dgm:animLvl val="lvl"/>
          <dgm:resizeHandles val="exact"/>
        </dgm:presLayoutVars>
      </dgm:prSet>
      <dgm:spPr/>
    </dgm:pt>
    <dgm:pt modelId="{E5BD5B91-C4C9-4285-BE91-889C7FE606B1}" type="pres">
      <dgm:prSet presAssocID="{DB2140F2-C76A-421D-AE0E-6855C3C30E98}" presName="composite" presStyleCnt="0"/>
      <dgm:spPr/>
    </dgm:pt>
    <dgm:pt modelId="{588C62FA-100E-4C40-BB86-309CB3F5AF01}" type="pres">
      <dgm:prSet presAssocID="{DB2140F2-C76A-421D-AE0E-6855C3C30E98}" presName="parTx" presStyleLbl="alignNode1" presStyleIdx="0" presStyleCnt="3">
        <dgm:presLayoutVars>
          <dgm:chMax val="0"/>
          <dgm:chPref val="0"/>
          <dgm:bulletEnabled val="1"/>
        </dgm:presLayoutVars>
      </dgm:prSet>
      <dgm:spPr/>
    </dgm:pt>
    <dgm:pt modelId="{8F347761-CCBB-4E41-9180-4B7BFDB1B84F}" type="pres">
      <dgm:prSet presAssocID="{DB2140F2-C76A-421D-AE0E-6855C3C30E98}" presName="desTx" presStyleLbl="alignAccFollowNode1" presStyleIdx="0" presStyleCnt="3">
        <dgm:presLayoutVars>
          <dgm:bulletEnabled val="1"/>
        </dgm:presLayoutVars>
      </dgm:prSet>
      <dgm:spPr/>
    </dgm:pt>
    <dgm:pt modelId="{A1947994-211A-44CB-A94F-F8EB496E63BE}" type="pres">
      <dgm:prSet presAssocID="{61FA60EA-3D0A-4A43-BE49-D98DB054538F}" presName="space" presStyleCnt="0"/>
      <dgm:spPr/>
    </dgm:pt>
    <dgm:pt modelId="{C29F967B-DFE3-4B36-A7A9-EABB82A198EF}" type="pres">
      <dgm:prSet presAssocID="{BACC7520-DA47-400D-B0EF-D1A65F6FA947}" presName="composite" presStyleCnt="0"/>
      <dgm:spPr/>
    </dgm:pt>
    <dgm:pt modelId="{EBABAD1A-EF70-4B2C-85C4-C0606E4601FD}" type="pres">
      <dgm:prSet presAssocID="{BACC7520-DA47-400D-B0EF-D1A65F6FA947}" presName="parTx" presStyleLbl="alignNode1" presStyleIdx="1" presStyleCnt="3">
        <dgm:presLayoutVars>
          <dgm:chMax val="0"/>
          <dgm:chPref val="0"/>
          <dgm:bulletEnabled val="1"/>
        </dgm:presLayoutVars>
      </dgm:prSet>
      <dgm:spPr/>
    </dgm:pt>
    <dgm:pt modelId="{22FA3A7C-2601-44EA-8982-E3B26200D320}" type="pres">
      <dgm:prSet presAssocID="{BACC7520-DA47-400D-B0EF-D1A65F6FA947}" presName="desTx" presStyleLbl="alignAccFollowNode1" presStyleIdx="1" presStyleCnt="3">
        <dgm:presLayoutVars>
          <dgm:bulletEnabled val="1"/>
        </dgm:presLayoutVars>
      </dgm:prSet>
      <dgm:spPr/>
    </dgm:pt>
    <dgm:pt modelId="{1C92A80F-B057-4BEE-BB53-28A72661A26D}" type="pres">
      <dgm:prSet presAssocID="{D0CFE2A6-27D9-4E86-8372-267EE9BBDB7E}" presName="space" presStyleCnt="0"/>
      <dgm:spPr/>
    </dgm:pt>
    <dgm:pt modelId="{7AD8065A-EB60-42A1-86F6-FBA35AF25055}" type="pres">
      <dgm:prSet presAssocID="{7DC1A725-C898-44F9-B391-345C37B07624}" presName="composite" presStyleCnt="0"/>
      <dgm:spPr/>
    </dgm:pt>
    <dgm:pt modelId="{B87B6427-352B-4652-BF17-89D5ED5FD620}" type="pres">
      <dgm:prSet presAssocID="{7DC1A725-C898-44F9-B391-345C37B07624}" presName="parTx" presStyleLbl="alignNode1" presStyleIdx="2" presStyleCnt="3">
        <dgm:presLayoutVars>
          <dgm:chMax val="0"/>
          <dgm:chPref val="0"/>
          <dgm:bulletEnabled val="1"/>
        </dgm:presLayoutVars>
      </dgm:prSet>
      <dgm:spPr/>
    </dgm:pt>
    <dgm:pt modelId="{666819E8-ABB3-4FE9-A8D8-AA9634BBD341}" type="pres">
      <dgm:prSet presAssocID="{7DC1A725-C898-44F9-B391-345C37B07624}" presName="desTx" presStyleLbl="alignAccFollowNode1" presStyleIdx="2" presStyleCnt="3">
        <dgm:presLayoutVars>
          <dgm:bulletEnabled val="1"/>
        </dgm:presLayoutVars>
      </dgm:prSet>
      <dgm:spPr/>
    </dgm:pt>
  </dgm:ptLst>
  <dgm:cxnLst>
    <dgm:cxn modelId="{6F63534B-4C85-4D85-8C61-A4355656685C}" srcId="{AF93B56A-9468-4F9C-B4A9-817FBB34E81D}" destId="{BACC7520-DA47-400D-B0EF-D1A65F6FA947}" srcOrd="1" destOrd="0" parTransId="{772DB870-EAEE-4077-AA57-7F6CC25A6019}" sibTransId="{D0CFE2A6-27D9-4E86-8372-267EE9BBDB7E}"/>
    <dgm:cxn modelId="{A8622275-B98D-4534-9779-4B61405283E3}" type="presOf" srcId="{DB2140F2-C76A-421D-AE0E-6855C3C30E98}" destId="{588C62FA-100E-4C40-BB86-309CB3F5AF01}" srcOrd="0" destOrd="0" presId="urn:microsoft.com/office/officeart/2005/8/layout/hList1"/>
    <dgm:cxn modelId="{05EEAF89-EF28-4E80-BCB1-FFA1DF8E3DC3}" type="presOf" srcId="{AF93B56A-9468-4F9C-B4A9-817FBB34E81D}" destId="{CD147A33-6208-49EB-9CE9-F1EEFA0E3464}" srcOrd="0" destOrd="0" presId="urn:microsoft.com/office/officeart/2005/8/layout/hList1"/>
    <dgm:cxn modelId="{CE24F09B-5BD6-4EB7-A327-FDB1A4CEBEB7}" type="presOf" srcId="{7DC1A725-C898-44F9-B391-345C37B07624}" destId="{B87B6427-352B-4652-BF17-89D5ED5FD620}" srcOrd="0" destOrd="0" presId="urn:microsoft.com/office/officeart/2005/8/layout/hList1"/>
    <dgm:cxn modelId="{19136E9F-F747-4856-BFFC-2B965EB861AF}" type="presOf" srcId="{B876B88F-61CA-4376-8797-2CB1E67AF4F2}" destId="{22FA3A7C-2601-44EA-8982-E3B26200D320}" srcOrd="0" destOrd="0" presId="urn:microsoft.com/office/officeart/2005/8/layout/hList1"/>
    <dgm:cxn modelId="{4D9640AA-E289-4436-9F0D-0661413ABC8F}" srcId="{AF93B56A-9468-4F9C-B4A9-817FBB34E81D}" destId="{7DC1A725-C898-44F9-B391-345C37B07624}" srcOrd="2" destOrd="0" parTransId="{538909FD-E272-463D-9C6A-0E7958E84D77}" sibTransId="{A10E901D-D061-4F85-A0CF-EEC9B58DE923}"/>
    <dgm:cxn modelId="{B22A48D2-8EC6-461F-B289-85A37E81893B}" srcId="{BACC7520-DA47-400D-B0EF-D1A65F6FA947}" destId="{B876B88F-61CA-4376-8797-2CB1E67AF4F2}" srcOrd="0" destOrd="0" parTransId="{11C127A3-82F4-4155-9B0F-A789843CCEEE}" sibTransId="{5BFF5BD1-5677-4B29-B1D2-1115EBD20E48}"/>
    <dgm:cxn modelId="{297FE7D5-31E6-4AFB-A49E-D0CCA8471E0F}" type="presOf" srcId="{BACC7520-DA47-400D-B0EF-D1A65F6FA947}" destId="{EBABAD1A-EF70-4B2C-85C4-C0606E4601FD}" srcOrd="0" destOrd="0" presId="urn:microsoft.com/office/officeart/2005/8/layout/hList1"/>
    <dgm:cxn modelId="{345447E1-E9F5-468A-B86B-E763A9A5DC38}" srcId="{AF93B56A-9468-4F9C-B4A9-817FBB34E81D}" destId="{DB2140F2-C76A-421D-AE0E-6855C3C30E98}" srcOrd="0" destOrd="0" parTransId="{A3AFC1EB-4F5E-408A-85D5-2E861823AB31}" sibTransId="{61FA60EA-3D0A-4A43-BE49-D98DB054538F}"/>
    <dgm:cxn modelId="{5CB0E1BB-5901-46A4-B2ED-F4FF8A099191}" type="presParOf" srcId="{CD147A33-6208-49EB-9CE9-F1EEFA0E3464}" destId="{E5BD5B91-C4C9-4285-BE91-889C7FE606B1}" srcOrd="0" destOrd="0" presId="urn:microsoft.com/office/officeart/2005/8/layout/hList1"/>
    <dgm:cxn modelId="{A1D42AAE-6BF1-4170-9A95-9AD0F00591B5}" type="presParOf" srcId="{E5BD5B91-C4C9-4285-BE91-889C7FE606B1}" destId="{588C62FA-100E-4C40-BB86-309CB3F5AF01}" srcOrd="0" destOrd="0" presId="urn:microsoft.com/office/officeart/2005/8/layout/hList1"/>
    <dgm:cxn modelId="{E09C22F9-6605-4B5A-9BC2-A372E0F6EC18}" type="presParOf" srcId="{E5BD5B91-C4C9-4285-BE91-889C7FE606B1}" destId="{8F347761-CCBB-4E41-9180-4B7BFDB1B84F}" srcOrd="1" destOrd="0" presId="urn:microsoft.com/office/officeart/2005/8/layout/hList1"/>
    <dgm:cxn modelId="{84252CDB-56A6-43EB-9B63-BF2A06A0B92E}" type="presParOf" srcId="{CD147A33-6208-49EB-9CE9-F1EEFA0E3464}" destId="{A1947994-211A-44CB-A94F-F8EB496E63BE}" srcOrd="1" destOrd="0" presId="urn:microsoft.com/office/officeart/2005/8/layout/hList1"/>
    <dgm:cxn modelId="{B4B15C2D-017B-4B64-B1E3-FBFB8CB3D168}" type="presParOf" srcId="{CD147A33-6208-49EB-9CE9-F1EEFA0E3464}" destId="{C29F967B-DFE3-4B36-A7A9-EABB82A198EF}" srcOrd="2" destOrd="0" presId="urn:microsoft.com/office/officeart/2005/8/layout/hList1"/>
    <dgm:cxn modelId="{B773B68A-F03D-45DD-9A73-5A855EC05F98}" type="presParOf" srcId="{C29F967B-DFE3-4B36-A7A9-EABB82A198EF}" destId="{EBABAD1A-EF70-4B2C-85C4-C0606E4601FD}" srcOrd="0" destOrd="0" presId="urn:microsoft.com/office/officeart/2005/8/layout/hList1"/>
    <dgm:cxn modelId="{37EB232F-7D44-4F8D-A551-2BFB739BA7CC}" type="presParOf" srcId="{C29F967B-DFE3-4B36-A7A9-EABB82A198EF}" destId="{22FA3A7C-2601-44EA-8982-E3B26200D320}" srcOrd="1" destOrd="0" presId="urn:microsoft.com/office/officeart/2005/8/layout/hList1"/>
    <dgm:cxn modelId="{409D4C1A-2BD9-40A9-9803-A3EC5A541CCD}" type="presParOf" srcId="{CD147A33-6208-49EB-9CE9-F1EEFA0E3464}" destId="{1C92A80F-B057-4BEE-BB53-28A72661A26D}" srcOrd="3" destOrd="0" presId="urn:microsoft.com/office/officeart/2005/8/layout/hList1"/>
    <dgm:cxn modelId="{03FE489A-A62C-4E76-A00E-176A7CF4754F}" type="presParOf" srcId="{CD147A33-6208-49EB-9CE9-F1EEFA0E3464}" destId="{7AD8065A-EB60-42A1-86F6-FBA35AF25055}" srcOrd="4" destOrd="0" presId="urn:microsoft.com/office/officeart/2005/8/layout/hList1"/>
    <dgm:cxn modelId="{C71FC12F-5AFC-4AC0-BE7F-F459B12126CE}" type="presParOf" srcId="{7AD8065A-EB60-42A1-86F6-FBA35AF25055}" destId="{B87B6427-352B-4652-BF17-89D5ED5FD620}" srcOrd="0" destOrd="0" presId="urn:microsoft.com/office/officeart/2005/8/layout/hList1"/>
    <dgm:cxn modelId="{53762683-CF6E-4247-AE8D-3AD5DB601156}" type="presParOf" srcId="{7AD8065A-EB60-42A1-86F6-FBA35AF25055}" destId="{666819E8-ABB3-4FE9-A8D8-AA9634BBD34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C62FA-100E-4C40-BB86-309CB3F5AF01}">
      <dsp:nvSpPr>
        <dsp:cNvPr id="0" name=""/>
        <dsp:cNvSpPr/>
      </dsp:nvSpPr>
      <dsp:spPr>
        <a:xfrm>
          <a:off x="3143" y="952602"/>
          <a:ext cx="3064668" cy="1002475"/>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On Wednesday, bring a digital camera, cell phone, lab top camera, </a:t>
          </a:r>
          <a:r>
            <a:rPr lang="en-US" sz="2000" kern="1200" dirty="0" err="1"/>
            <a:t>etc</a:t>
          </a:r>
          <a:endParaRPr lang="en-US" sz="2000" kern="1200" dirty="0"/>
        </a:p>
      </dsp:txBody>
      <dsp:txXfrm>
        <a:off x="3143" y="952602"/>
        <a:ext cx="3064668" cy="1002475"/>
      </dsp:txXfrm>
    </dsp:sp>
    <dsp:sp modelId="{8F347761-CCBB-4E41-9180-4B7BFDB1B84F}">
      <dsp:nvSpPr>
        <dsp:cNvPr id="0" name=""/>
        <dsp:cNvSpPr/>
      </dsp:nvSpPr>
      <dsp:spPr>
        <a:xfrm>
          <a:off x="3143" y="1955077"/>
          <a:ext cx="3064668" cy="878400"/>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BAD1A-EF70-4B2C-85C4-C0606E4601FD}">
      <dsp:nvSpPr>
        <dsp:cNvPr id="0" name=""/>
        <dsp:cNvSpPr/>
      </dsp:nvSpPr>
      <dsp:spPr>
        <a:xfrm>
          <a:off x="3496865" y="952602"/>
          <a:ext cx="3064668" cy="1002475"/>
        </a:xfrm>
        <a:prstGeom prst="rect">
          <a:avLst/>
        </a:prstGeom>
        <a:solidFill>
          <a:schemeClr val="accent5">
            <a:hueOff val="1178392"/>
            <a:satOff val="-5635"/>
            <a:lumOff val="6177"/>
            <a:alphaOff val="0"/>
          </a:schemeClr>
        </a:solidFill>
        <a:ln w="15875" cap="flat" cmpd="sng" algn="ctr">
          <a:solidFill>
            <a:schemeClr val="accent5">
              <a:hueOff val="1178392"/>
              <a:satOff val="-5635"/>
              <a:lumOff val="61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Tasking</a:t>
          </a:r>
        </a:p>
      </dsp:txBody>
      <dsp:txXfrm>
        <a:off x="3496865" y="952602"/>
        <a:ext cx="3064668" cy="1002475"/>
      </dsp:txXfrm>
    </dsp:sp>
    <dsp:sp modelId="{22FA3A7C-2601-44EA-8982-E3B26200D320}">
      <dsp:nvSpPr>
        <dsp:cNvPr id="0" name=""/>
        <dsp:cNvSpPr/>
      </dsp:nvSpPr>
      <dsp:spPr>
        <a:xfrm>
          <a:off x="3496865" y="1955077"/>
          <a:ext cx="3064668" cy="878400"/>
        </a:xfrm>
        <a:prstGeom prst="rect">
          <a:avLst/>
        </a:prstGeom>
        <a:solidFill>
          <a:schemeClr val="accent5">
            <a:tint val="40000"/>
            <a:alpha val="90000"/>
            <a:hueOff val="1302675"/>
            <a:satOff val="2398"/>
            <a:lumOff val="1062"/>
            <a:alphaOff val="0"/>
          </a:schemeClr>
        </a:solidFill>
        <a:ln w="15875" cap="flat" cmpd="sng" algn="ctr">
          <a:solidFill>
            <a:schemeClr val="accent5">
              <a:tint val="40000"/>
              <a:alpha val="90000"/>
              <a:hueOff val="1302675"/>
              <a:satOff val="2398"/>
              <a:lumOff val="106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6+ Tests</a:t>
          </a:r>
        </a:p>
      </dsp:txBody>
      <dsp:txXfrm>
        <a:off x="3496865" y="1955077"/>
        <a:ext cx="3064668" cy="878400"/>
      </dsp:txXfrm>
    </dsp:sp>
    <dsp:sp modelId="{B87B6427-352B-4652-BF17-89D5ED5FD620}">
      <dsp:nvSpPr>
        <dsp:cNvPr id="0" name=""/>
        <dsp:cNvSpPr/>
      </dsp:nvSpPr>
      <dsp:spPr>
        <a:xfrm>
          <a:off x="6990588" y="952602"/>
          <a:ext cx="3064668" cy="1002475"/>
        </a:xfrm>
        <a:prstGeom prst="rect">
          <a:avLst/>
        </a:prstGeom>
        <a:solidFill>
          <a:schemeClr val="accent5">
            <a:hueOff val="2356783"/>
            <a:satOff val="-11270"/>
            <a:lumOff val="12353"/>
            <a:alphaOff val="0"/>
          </a:schemeClr>
        </a:solidFill>
        <a:ln w="15875" cap="flat" cmpd="sng" algn="ctr">
          <a:solidFill>
            <a:schemeClr val="accent5">
              <a:hueOff val="2356783"/>
              <a:satOff val="-11270"/>
              <a:lumOff val="1235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Post summary</a:t>
          </a:r>
        </a:p>
      </dsp:txBody>
      <dsp:txXfrm>
        <a:off x="6990588" y="952602"/>
        <a:ext cx="3064668" cy="1002475"/>
      </dsp:txXfrm>
    </dsp:sp>
    <dsp:sp modelId="{666819E8-ABB3-4FE9-A8D8-AA9634BBD341}">
      <dsp:nvSpPr>
        <dsp:cNvPr id="0" name=""/>
        <dsp:cNvSpPr/>
      </dsp:nvSpPr>
      <dsp:spPr>
        <a:xfrm>
          <a:off x="6990588" y="1955077"/>
          <a:ext cx="3064668" cy="878400"/>
        </a:xfrm>
        <a:prstGeom prst="rect">
          <a:avLst/>
        </a:prstGeom>
        <a:solidFill>
          <a:schemeClr val="accent5">
            <a:tint val="40000"/>
            <a:alpha val="90000"/>
            <a:hueOff val="2605351"/>
            <a:satOff val="4796"/>
            <a:lumOff val="2125"/>
            <a:alphaOff val="0"/>
          </a:schemeClr>
        </a:solidFill>
        <a:ln w="15875" cap="flat" cmpd="sng" algn="ctr">
          <a:solidFill>
            <a:schemeClr val="accent5">
              <a:tint val="40000"/>
              <a:alpha val="90000"/>
              <a:hueOff val="2605351"/>
              <a:satOff val="4796"/>
              <a:lumOff val="212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61030-9A7A-4CAD-B8A9-B505A37C6A14}"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07C684-1C39-4801-83FA-669745ADBFD3}" type="slidenum">
              <a:rPr lang="en-US" smtClean="0"/>
              <a:t>‹#›</a:t>
            </a:fld>
            <a:endParaRPr lang="en-US"/>
          </a:p>
        </p:txBody>
      </p:sp>
    </p:spTree>
    <p:extLst>
      <p:ext uri="{BB962C8B-B14F-4D97-AF65-F5344CB8AC3E}">
        <p14:creationId xmlns:p14="http://schemas.microsoft.com/office/powerpoint/2010/main" val="3046543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Discuss and Debate Testing Issues, Business Cases, Management Issues</a:t>
            </a:r>
          </a:p>
          <a:p>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Discuss Prevention and Management of Testing.</a:t>
            </a:r>
          </a:p>
          <a:p>
            <a:r>
              <a:rPr lang="en-US" sz="1200" dirty="0">
                <a:effectLst/>
                <a:latin typeface="Calibri" panose="020F0502020204030204" pitchFamily="34" charset="0"/>
                <a:ea typeface="Times New Roman" panose="02020603050405020304" pitchFamily="18" charset="0"/>
                <a:cs typeface="Times New Roman" panose="02020603050405020304" pitchFamily="18" charset="0"/>
              </a:rPr>
              <a:t>Discuss the purpose of Associations, Organizations, Magazines, websites, and other resources</a:t>
            </a:r>
          </a:p>
          <a:p>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Introduction of Case Studies</a:t>
            </a:r>
          </a:p>
          <a:p>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r>
              <a:rPr lang="en-US" sz="1200" dirty="0">
                <a:latin typeface="Calibri" panose="020F0502020204030204" pitchFamily="34" charset="0"/>
                <a:ea typeface="Times New Roman" panose="02020603050405020304" pitchFamily="18" charset="0"/>
                <a:cs typeface="Times New Roman" panose="02020603050405020304" pitchFamily="18" charset="0"/>
              </a:rPr>
              <a:t>Research Organization:</a:t>
            </a:r>
          </a:p>
          <a:p>
            <a:r>
              <a:rPr lang="en-US" sz="1200" dirty="0">
                <a:latin typeface="Calibri" panose="020F0502020204030204" pitchFamily="34" charset="0"/>
                <a:ea typeface="Times New Roman" panose="02020603050405020304" pitchFamily="18" charset="0"/>
                <a:cs typeface="Times New Roman" panose="02020603050405020304" pitchFamily="18" charset="0"/>
              </a:rPr>
              <a:t>Enroll in groups</a:t>
            </a:r>
          </a:p>
          <a:p>
            <a:r>
              <a:rPr lang="en-US" sz="1200" dirty="0">
                <a:effectLst/>
                <a:latin typeface="Calibri" panose="020F0502020204030204" pitchFamily="34" charset="0"/>
                <a:ea typeface="Times New Roman" panose="02020603050405020304" pitchFamily="18" charset="0"/>
                <a:cs typeface="Times New Roman" panose="02020603050405020304" pitchFamily="18" charset="0"/>
              </a:rPr>
              <a:t>Lab</a:t>
            </a:r>
          </a:p>
          <a:p>
            <a:endParaRPr lang="en-US" dirty="0"/>
          </a:p>
        </p:txBody>
      </p:sp>
      <p:sp>
        <p:nvSpPr>
          <p:cNvPr id="4" name="Slide Number Placeholder 3"/>
          <p:cNvSpPr>
            <a:spLocks noGrp="1"/>
          </p:cNvSpPr>
          <p:nvPr>
            <p:ph type="sldNum" sz="quarter" idx="5"/>
          </p:nvPr>
        </p:nvSpPr>
        <p:spPr/>
        <p:txBody>
          <a:bodyPr/>
          <a:lstStyle/>
          <a:p>
            <a:fld id="{D607C684-1C39-4801-83FA-669745ADBFD3}" type="slidenum">
              <a:rPr lang="en-US" smtClean="0"/>
              <a:t>2</a:t>
            </a:fld>
            <a:endParaRPr lang="en-US"/>
          </a:p>
        </p:txBody>
      </p:sp>
    </p:spTree>
    <p:extLst>
      <p:ext uri="{BB962C8B-B14F-4D97-AF65-F5344CB8AC3E}">
        <p14:creationId xmlns:p14="http://schemas.microsoft.com/office/powerpoint/2010/main" val="260448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07C684-1C39-4801-83FA-669745ADBFD3}" type="slidenum">
              <a:rPr lang="en-US" smtClean="0"/>
              <a:t>12</a:t>
            </a:fld>
            <a:endParaRPr lang="en-US"/>
          </a:p>
        </p:txBody>
      </p:sp>
    </p:spTree>
    <p:extLst>
      <p:ext uri="{BB962C8B-B14F-4D97-AF65-F5344CB8AC3E}">
        <p14:creationId xmlns:p14="http://schemas.microsoft.com/office/powerpoint/2010/main" val="3208244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CBD9FC-4DDE-4CE6-B0BC-A8616596EF73}" type="datetimeFigureOut">
              <a:rPr lang="en-US" smtClean="0"/>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5DFB7-2546-46B4-AAFB-3C1E855E7D2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257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BD9FC-4DDE-4CE6-B0BC-A8616596EF73}" type="datetimeFigureOut">
              <a:rPr lang="en-US" smtClean="0"/>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5DFB7-2546-46B4-AAFB-3C1E855E7D2E}" type="slidenum">
              <a:rPr lang="en-US" smtClean="0"/>
              <a:t>‹#›</a:t>
            </a:fld>
            <a:endParaRPr lang="en-US"/>
          </a:p>
        </p:txBody>
      </p:sp>
    </p:spTree>
    <p:extLst>
      <p:ext uri="{BB962C8B-B14F-4D97-AF65-F5344CB8AC3E}">
        <p14:creationId xmlns:p14="http://schemas.microsoft.com/office/powerpoint/2010/main" val="2969826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BD9FC-4DDE-4CE6-B0BC-A8616596EF73}" type="datetimeFigureOut">
              <a:rPr lang="en-US" smtClean="0"/>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5DFB7-2546-46B4-AAFB-3C1E855E7D2E}" type="slidenum">
              <a:rPr lang="en-US" smtClean="0"/>
              <a:t>‹#›</a:t>
            </a:fld>
            <a:endParaRPr lang="en-US"/>
          </a:p>
        </p:txBody>
      </p:sp>
    </p:spTree>
    <p:extLst>
      <p:ext uri="{BB962C8B-B14F-4D97-AF65-F5344CB8AC3E}">
        <p14:creationId xmlns:p14="http://schemas.microsoft.com/office/powerpoint/2010/main" val="2564624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CBD9FC-4DDE-4CE6-B0BC-A8616596EF73}" type="datetimeFigureOut">
              <a:rPr lang="en-US" smtClean="0"/>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5DFB7-2546-46B4-AAFB-3C1E855E7D2E}" type="slidenum">
              <a:rPr lang="en-US" smtClean="0"/>
              <a:t>‹#›</a:t>
            </a:fld>
            <a:endParaRPr lang="en-US"/>
          </a:p>
        </p:txBody>
      </p:sp>
    </p:spTree>
    <p:extLst>
      <p:ext uri="{BB962C8B-B14F-4D97-AF65-F5344CB8AC3E}">
        <p14:creationId xmlns:p14="http://schemas.microsoft.com/office/powerpoint/2010/main" val="1051267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CBD9FC-4DDE-4CE6-B0BC-A8616596EF73}" type="datetimeFigureOut">
              <a:rPr lang="en-US" smtClean="0"/>
              <a:t>1/14/22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A5DFB7-2546-46B4-AAFB-3C1E855E7D2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746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BD9FC-4DDE-4CE6-B0BC-A8616596EF73}" type="datetimeFigureOut">
              <a:rPr lang="en-US" smtClean="0"/>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A5DFB7-2546-46B4-AAFB-3C1E855E7D2E}" type="slidenum">
              <a:rPr lang="en-US" smtClean="0"/>
              <a:t>‹#›</a:t>
            </a:fld>
            <a:endParaRPr lang="en-US"/>
          </a:p>
        </p:txBody>
      </p:sp>
    </p:spTree>
    <p:extLst>
      <p:ext uri="{BB962C8B-B14F-4D97-AF65-F5344CB8AC3E}">
        <p14:creationId xmlns:p14="http://schemas.microsoft.com/office/powerpoint/2010/main" val="3643465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CBD9FC-4DDE-4CE6-B0BC-A8616596EF73}" type="datetimeFigureOut">
              <a:rPr lang="en-US" smtClean="0"/>
              <a:t>1/14/22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A5DFB7-2546-46B4-AAFB-3C1E855E7D2E}" type="slidenum">
              <a:rPr lang="en-US" smtClean="0"/>
              <a:t>‹#›</a:t>
            </a:fld>
            <a:endParaRPr lang="en-US"/>
          </a:p>
        </p:txBody>
      </p:sp>
    </p:spTree>
    <p:extLst>
      <p:ext uri="{BB962C8B-B14F-4D97-AF65-F5344CB8AC3E}">
        <p14:creationId xmlns:p14="http://schemas.microsoft.com/office/powerpoint/2010/main" val="1235143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CBD9FC-4DDE-4CE6-B0BC-A8616596EF73}" type="datetimeFigureOut">
              <a:rPr lang="en-US" smtClean="0"/>
              <a:t>1/14/22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A5DFB7-2546-46B4-AAFB-3C1E855E7D2E}" type="slidenum">
              <a:rPr lang="en-US" smtClean="0"/>
              <a:t>‹#›</a:t>
            </a:fld>
            <a:endParaRPr lang="en-US"/>
          </a:p>
        </p:txBody>
      </p:sp>
    </p:spTree>
    <p:extLst>
      <p:ext uri="{BB962C8B-B14F-4D97-AF65-F5344CB8AC3E}">
        <p14:creationId xmlns:p14="http://schemas.microsoft.com/office/powerpoint/2010/main" val="261712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7CBD9FC-4DDE-4CE6-B0BC-A8616596EF73}" type="datetimeFigureOut">
              <a:rPr lang="en-US" smtClean="0"/>
              <a:t>1/14/22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9A5DFB7-2546-46B4-AAFB-3C1E855E7D2E}" type="slidenum">
              <a:rPr lang="en-US" smtClean="0"/>
              <a:t>‹#›</a:t>
            </a:fld>
            <a:endParaRPr lang="en-US"/>
          </a:p>
        </p:txBody>
      </p:sp>
    </p:spTree>
    <p:extLst>
      <p:ext uri="{BB962C8B-B14F-4D97-AF65-F5344CB8AC3E}">
        <p14:creationId xmlns:p14="http://schemas.microsoft.com/office/powerpoint/2010/main" val="117664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7CBD9FC-4DDE-4CE6-B0BC-A8616596EF73}" type="datetimeFigureOut">
              <a:rPr lang="en-US" smtClean="0"/>
              <a:t>1/14/22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A5DFB7-2546-46B4-AAFB-3C1E855E7D2E}" type="slidenum">
              <a:rPr lang="en-US" smtClean="0"/>
              <a:t>‹#›</a:t>
            </a:fld>
            <a:endParaRPr lang="en-US"/>
          </a:p>
        </p:txBody>
      </p:sp>
    </p:spTree>
    <p:extLst>
      <p:ext uri="{BB962C8B-B14F-4D97-AF65-F5344CB8AC3E}">
        <p14:creationId xmlns:p14="http://schemas.microsoft.com/office/powerpoint/2010/main" val="3181292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CBD9FC-4DDE-4CE6-B0BC-A8616596EF73}" type="datetimeFigureOut">
              <a:rPr lang="en-US" smtClean="0"/>
              <a:t>1/14/22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A5DFB7-2546-46B4-AAFB-3C1E855E7D2E}" type="slidenum">
              <a:rPr lang="en-US" smtClean="0"/>
              <a:t>‹#›</a:t>
            </a:fld>
            <a:endParaRPr lang="en-US"/>
          </a:p>
        </p:txBody>
      </p:sp>
    </p:spTree>
    <p:extLst>
      <p:ext uri="{BB962C8B-B14F-4D97-AF65-F5344CB8AC3E}">
        <p14:creationId xmlns:p14="http://schemas.microsoft.com/office/powerpoint/2010/main" val="1961158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7CBD9FC-4DDE-4CE6-B0BC-A8616596EF73}" type="datetimeFigureOut">
              <a:rPr lang="en-US" smtClean="0"/>
              <a:t>1/14/22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9A5DFB7-2546-46B4-AAFB-3C1E855E7D2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6448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dzone.com/" TargetMode="External"/><Relationship Id="rId13" Type="http://schemas.openxmlformats.org/officeDocument/2006/relationships/hyperlink" Target="https://www.owasp.org/" TargetMode="External"/><Relationship Id="rId18" Type="http://schemas.openxmlformats.org/officeDocument/2006/relationships/hyperlink" Target="https://www.qualitylogic.com/" TargetMode="External"/><Relationship Id="rId3" Type="http://schemas.openxmlformats.org/officeDocument/2006/relationships/hyperlink" Target="http://www.asq.org/" TargetMode="External"/><Relationship Id="rId21" Type="http://schemas.openxmlformats.org/officeDocument/2006/relationships/hyperlink" Target="https://testpoint.com.au/" TargetMode="External"/><Relationship Id="rId7" Type="http://schemas.openxmlformats.org/officeDocument/2006/relationships/hyperlink" Target="https://www.bcs.org/" TargetMode="External"/><Relationship Id="rId12" Type="http://schemas.openxmlformats.org/officeDocument/2006/relationships/hyperlink" Target="https://astqb.org/" TargetMode="External"/><Relationship Id="rId17" Type="http://schemas.openxmlformats.org/officeDocument/2006/relationships/hyperlink" Target="https://www.qualitestgroup.com/" TargetMode="External"/><Relationship Id="rId2" Type="http://schemas.openxmlformats.org/officeDocument/2006/relationships/hyperlink" Target="https://www.agilealliance.org/" TargetMode="External"/><Relationship Id="rId16" Type="http://schemas.openxmlformats.org/officeDocument/2006/relationships/hyperlink" Target="https://www.qualcomm.com/" TargetMode="External"/><Relationship Id="rId20" Type="http://schemas.openxmlformats.org/officeDocument/2006/relationships/hyperlink" Target="https://testmatick.com/" TargetMode="External"/><Relationship Id="rId1" Type="http://schemas.openxmlformats.org/officeDocument/2006/relationships/slideLayout" Target="../slideLayouts/slideLayout2.xml"/><Relationship Id="rId6" Type="http://schemas.openxmlformats.org/officeDocument/2006/relationships/hyperlink" Target="https://atsqa.org/" TargetMode="External"/><Relationship Id="rId11" Type="http://schemas.openxmlformats.org/officeDocument/2006/relationships/hyperlink" Target="https://www.microfocus.com/" TargetMode="External"/><Relationship Id="rId5" Type="http://schemas.openxmlformats.org/officeDocument/2006/relationships/hyperlink" Target="https://www.associationforsoftwaretesting.org/" TargetMode="External"/><Relationship Id="rId15" Type="http://schemas.openxmlformats.org/officeDocument/2006/relationships/hyperlink" Target="https://www.qamentor.com/" TargetMode="External"/><Relationship Id="rId10" Type="http://schemas.openxmlformats.org/officeDocument/2006/relationships/hyperlink" Target="https://www.iso.org/" TargetMode="External"/><Relationship Id="rId19" Type="http://schemas.openxmlformats.org/officeDocument/2006/relationships/hyperlink" Target="https://www.stickyminds.com/" TargetMode="External"/><Relationship Id="rId4" Type="http://schemas.openxmlformats.org/officeDocument/2006/relationships/hyperlink" Target="https://www.istqb.org/" TargetMode="External"/><Relationship Id="rId9" Type="http://schemas.openxmlformats.org/officeDocument/2006/relationships/hyperlink" Target="https://testinginstitute.com/" TargetMode="External"/><Relationship Id="rId14" Type="http://schemas.openxmlformats.org/officeDocument/2006/relationships/hyperlink" Target="https://qainfotech.com/" TargetMode="External"/><Relationship Id="rId22" Type="http://schemas.openxmlformats.org/officeDocument/2006/relationships/hyperlink" Target="https://www.tricentis.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istqb.org/" TargetMode="External"/><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associationforsoftwaretesting.org/about/membership/context-driven-test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sq.org/cert"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s://dzone.com/" TargetMode="External"/><Relationship Id="rId13" Type="http://schemas.openxmlformats.org/officeDocument/2006/relationships/hyperlink" Target="https://www.owasp.org/" TargetMode="External"/><Relationship Id="rId18" Type="http://schemas.openxmlformats.org/officeDocument/2006/relationships/hyperlink" Target="https://www.qualitylogic.com/" TargetMode="External"/><Relationship Id="rId3" Type="http://schemas.openxmlformats.org/officeDocument/2006/relationships/hyperlink" Target="http://www.asq.org/" TargetMode="External"/><Relationship Id="rId21" Type="http://schemas.openxmlformats.org/officeDocument/2006/relationships/hyperlink" Target="https://testpoint.com.au/" TargetMode="External"/><Relationship Id="rId7" Type="http://schemas.openxmlformats.org/officeDocument/2006/relationships/hyperlink" Target="https://www.bcs.org/" TargetMode="External"/><Relationship Id="rId12" Type="http://schemas.openxmlformats.org/officeDocument/2006/relationships/hyperlink" Target="https://astqb.org/" TargetMode="External"/><Relationship Id="rId17" Type="http://schemas.openxmlformats.org/officeDocument/2006/relationships/hyperlink" Target="https://www.qualitestgroup.com/" TargetMode="External"/><Relationship Id="rId2" Type="http://schemas.openxmlformats.org/officeDocument/2006/relationships/hyperlink" Target="https://www.agilealliance.org/" TargetMode="External"/><Relationship Id="rId16" Type="http://schemas.openxmlformats.org/officeDocument/2006/relationships/hyperlink" Target="https://www.qualcomm.com/" TargetMode="External"/><Relationship Id="rId20" Type="http://schemas.openxmlformats.org/officeDocument/2006/relationships/hyperlink" Target="https://testmatick.com/" TargetMode="External"/><Relationship Id="rId1" Type="http://schemas.openxmlformats.org/officeDocument/2006/relationships/slideLayout" Target="../slideLayouts/slideLayout2.xml"/><Relationship Id="rId6" Type="http://schemas.openxmlformats.org/officeDocument/2006/relationships/hyperlink" Target="https://atsqa.org/" TargetMode="External"/><Relationship Id="rId11" Type="http://schemas.openxmlformats.org/officeDocument/2006/relationships/hyperlink" Target="https://www.microfocus.com/" TargetMode="External"/><Relationship Id="rId5" Type="http://schemas.openxmlformats.org/officeDocument/2006/relationships/hyperlink" Target="https://www.associationforsoftwaretesting.org/" TargetMode="External"/><Relationship Id="rId15" Type="http://schemas.openxmlformats.org/officeDocument/2006/relationships/hyperlink" Target="https://www.qamentor.com/" TargetMode="External"/><Relationship Id="rId10" Type="http://schemas.openxmlformats.org/officeDocument/2006/relationships/hyperlink" Target="https://www.iso.org/" TargetMode="External"/><Relationship Id="rId19" Type="http://schemas.openxmlformats.org/officeDocument/2006/relationships/hyperlink" Target="https://www.stickyminds.com/" TargetMode="External"/><Relationship Id="rId4" Type="http://schemas.openxmlformats.org/officeDocument/2006/relationships/hyperlink" Target="https://www.istqb.org/" TargetMode="External"/><Relationship Id="rId9" Type="http://schemas.openxmlformats.org/officeDocument/2006/relationships/hyperlink" Target="https://testinginstitute.com/" TargetMode="External"/><Relationship Id="rId14" Type="http://schemas.openxmlformats.org/officeDocument/2006/relationships/hyperlink" Target="https://qainfotech.com/" TargetMode="External"/><Relationship Id="rId22" Type="http://schemas.openxmlformats.org/officeDocument/2006/relationships/hyperlink" Target="https://www.tricentis.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AA41881-C96D-4FE6-A858-86A92AFA8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AEEE2F-7D14-4E44-B481-1AACABCF4695}"/>
              </a:ext>
            </a:extLst>
          </p:cNvPr>
          <p:cNvSpPr>
            <a:spLocks noGrp="1"/>
          </p:cNvSpPr>
          <p:nvPr>
            <p:ph type="ctrTitle"/>
          </p:nvPr>
        </p:nvSpPr>
        <p:spPr>
          <a:xfrm>
            <a:off x="5289754" y="639097"/>
            <a:ext cx="6253317" cy="3686015"/>
          </a:xfrm>
        </p:spPr>
        <p:txBody>
          <a:bodyPr>
            <a:normAutofit/>
          </a:bodyPr>
          <a:lstStyle/>
          <a:p>
            <a:r>
              <a:rPr lang="en-US" dirty="0"/>
              <a:t>CSE 270 QA Testing</a:t>
            </a:r>
          </a:p>
        </p:txBody>
      </p:sp>
      <p:sp>
        <p:nvSpPr>
          <p:cNvPr id="3" name="Subtitle 2">
            <a:extLst>
              <a:ext uri="{FF2B5EF4-FFF2-40B4-BE49-F238E27FC236}">
                <a16:creationId xmlns:a16="http://schemas.microsoft.com/office/drawing/2014/main" id="{62CF49E3-A813-4B20-A05C-4F4E1A4D4B9D}"/>
              </a:ext>
            </a:extLst>
          </p:cNvPr>
          <p:cNvSpPr>
            <a:spLocks noGrp="1"/>
          </p:cNvSpPr>
          <p:nvPr>
            <p:ph type="subTitle" idx="1"/>
          </p:nvPr>
        </p:nvSpPr>
        <p:spPr>
          <a:xfrm>
            <a:off x="5289753" y="4455621"/>
            <a:ext cx="6269347" cy="1238616"/>
          </a:xfrm>
        </p:spPr>
        <p:txBody>
          <a:bodyPr>
            <a:normAutofit/>
          </a:bodyPr>
          <a:lstStyle/>
          <a:p>
            <a:r>
              <a:rPr lang="en-US">
                <a:solidFill>
                  <a:schemeClr val="tx1">
                    <a:lumMod val="85000"/>
                    <a:lumOff val="15000"/>
                  </a:schemeClr>
                </a:solidFill>
              </a:rPr>
              <a:t>W. Clements</a:t>
            </a:r>
          </a:p>
        </p:txBody>
      </p:sp>
      <p:pic>
        <p:nvPicPr>
          <p:cNvPr id="5" name="Picture 4" descr="A picture containing text, person&#10;&#10;Description automatically generated">
            <a:extLst>
              <a:ext uri="{FF2B5EF4-FFF2-40B4-BE49-F238E27FC236}">
                <a16:creationId xmlns:a16="http://schemas.microsoft.com/office/drawing/2014/main" id="{FE9A86EA-0D19-4E6D-BBF9-51E924799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654" y="620720"/>
            <a:ext cx="2466005" cy="2466005"/>
          </a:xfrm>
          <a:prstGeom prst="rect">
            <a:avLst/>
          </a:prstGeom>
        </p:spPr>
      </p:pic>
      <p:pic>
        <p:nvPicPr>
          <p:cNvPr id="1026" name="Picture 2" descr="What is Zoom? How it works, tips and tricks and best alternatives |  TechRadar">
            <a:extLst>
              <a:ext uri="{FF2B5EF4-FFF2-40B4-BE49-F238E27FC236}">
                <a16:creationId xmlns:a16="http://schemas.microsoft.com/office/drawing/2014/main" id="{F94837E1-18CA-4E7B-A91F-856F189F126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064" y="3247593"/>
            <a:ext cx="4014250" cy="224798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BAC2DA94-AD94-4F7A-A685-AF900F3D7B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E11847C2-F7D7-4030-B73F-3448F05DD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C6C96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D7D05C67-AEA8-44AF-9D3E-F91A6AC89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F4F4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1293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D2DE-A2D5-E241-BBBE-76473481912D}"/>
              </a:ext>
            </a:extLst>
          </p:cNvPr>
          <p:cNvSpPr>
            <a:spLocks noGrp="1"/>
          </p:cNvSpPr>
          <p:nvPr>
            <p:ph type="title"/>
          </p:nvPr>
        </p:nvSpPr>
        <p:spPr/>
        <p:txBody>
          <a:bodyPr/>
          <a:lstStyle/>
          <a:p>
            <a:r>
              <a:rPr lang="en-US" b="1" dirty="0"/>
              <a:t>CSE 270: W02 Report: Auto-Focus</a:t>
            </a:r>
            <a:endParaRPr lang="en-US" dirty="0"/>
          </a:p>
        </p:txBody>
      </p:sp>
      <p:sp>
        <p:nvSpPr>
          <p:cNvPr id="3" name="Content Placeholder 2">
            <a:extLst>
              <a:ext uri="{FF2B5EF4-FFF2-40B4-BE49-F238E27FC236}">
                <a16:creationId xmlns:a16="http://schemas.microsoft.com/office/drawing/2014/main" id="{59B6ECF2-FA3B-8046-8605-E26D433E30A0}"/>
              </a:ext>
            </a:extLst>
          </p:cNvPr>
          <p:cNvSpPr>
            <a:spLocks noGrp="1"/>
          </p:cNvSpPr>
          <p:nvPr>
            <p:ph idx="1"/>
          </p:nvPr>
        </p:nvSpPr>
        <p:spPr/>
        <p:txBody>
          <a:bodyPr/>
          <a:lstStyle/>
          <a:p>
            <a:r>
              <a:rPr lang="en-US" b="1" dirty="0"/>
              <a:t>Understand Your Sources</a:t>
            </a:r>
          </a:p>
          <a:p>
            <a:pPr lvl="1"/>
            <a:r>
              <a:rPr lang="en-US" dirty="0"/>
              <a:t>The purpose of this learning activity is to report on what we have found in our personal research, and to read about what other people have found.</a:t>
            </a:r>
          </a:p>
          <a:p>
            <a:pPr lvl="1"/>
            <a:r>
              <a:rPr lang="en-US" b="1" dirty="0"/>
              <a:t>How do cameras focus?</a:t>
            </a:r>
          </a:p>
          <a:p>
            <a:r>
              <a:rPr lang="en-US" b="1" dirty="0"/>
              <a:t>Report on Your Finding</a:t>
            </a:r>
          </a:p>
          <a:p>
            <a:pPr lvl="1"/>
            <a:r>
              <a:rPr lang="en-US" b="1" dirty="0"/>
              <a:t>Search for a previous thread</a:t>
            </a:r>
          </a:p>
          <a:p>
            <a:pPr lvl="1"/>
            <a:r>
              <a:rPr lang="en-US" b="1" dirty="0"/>
              <a:t>Report on everything you have learned.</a:t>
            </a:r>
          </a:p>
          <a:p>
            <a:pPr lvl="1"/>
            <a:r>
              <a:rPr lang="en-US" b="1" dirty="0"/>
              <a:t>Cite your sources.</a:t>
            </a:r>
            <a:r>
              <a:rPr lang="en-US" dirty="0"/>
              <a:t> </a:t>
            </a:r>
          </a:p>
        </p:txBody>
      </p:sp>
    </p:spTree>
    <p:extLst>
      <p:ext uri="{BB962C8B-B14F-4D97-AF65-F5344CB8AC3E}">
        <p14:creationId xmlns:p14="http://schemas.microsoft.com/office/powerpoint/2010/main" val="3345446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EC70E-980C-4250-8174-CA3A0FE423FB}"/>
              </a:ext>
            </a:extLst>
          </p:cNvPr>
          <p:cNvSpPr>
            <a:spLocks noGrp="1"/>
          </p:cNvSpPr>
          <p:nvPr>
            <p:ph type="title"/>
          </p:nvPr>
        </p:nvSpPr>
        <p:spPr/>
        <p:txBody>
          <a:bodyPr/>
          <a:lstStyle/>
          <a:p>
            <a:r>
              <a:rPr lang="en-US" dirty="0"/>
              <a:t>How to write a test plan and cases?</a:t>
            </a:r>
          </a:p>
        </p:txBody>
      </p:sp>
      <p:sp>
        <p:nvSpPr>
          <p:cNvPr id="3" name="Content Placeholder 2">
            <a:extLst>
              <a:ext uri="{FF2B5EF4-FFF2-40B4-BE49-F238E27FC236}">
                <a16:creationId xmlns:a16="http://schemas.microsoft.com/office/drawing/2014/main" id="{CB5D4BA4-C8E0-4A6A-A730-35479A585FFC}"/>
              </a:ext>
            </a:extLst>
          </p:cNvPr>
          <p:cNvSpPr>
            <a:spLocks noGrp="1"/>
          </p:cNvSpPr>
          <p:nvPr>
            <p:ph idx="1"/>
          </p:nvPr>
        </p:nvSpPr>
        <p:spPr/>
        <p:txBody>
          <a:bodyPr>
            <a:normAutofit lnSpcReduction="10000"/>
          </a:bodyPr>
          <a:lstStyle/>
          <a:p>
            <a:r>
              <a:rPr lang="en-US" dirty="0"/>
              <a:t>History of tests </a:t>
            </a:r>
          </a:p>
          <a:p>
            <a:r>
              <a:rPr lang="en-US" dirty="0"/>
              <a:t>Elements/Pattern of a Test Case</a:t>
            </a:r>
          </a:p>
          <a:p>
            <a:pPr lvl="1"/>
            <a:r>
              <a:rPr lang="en-US" dirty="0"/>
              <a:t>Prefix: ID, Description/Summary, Pre-requisites, category/component, author/POC, Requirement</a:t>
            </a:r>
          </a:p>
          <a:p>
            <a:pPr lvl="1"/>
            <a:r>
              <a:rPr lang="en-US" dirty="0"/>
              <a:t>Test Steps: Some (A)</a:t>
            </a:r>
            <a:r>
              <a:rPr lang="en-US" dirty="0" err="1"/>
              <a:t>ction</a:t>
            </a:r>
            <a:r>
              <a:rPr lang="en-US" dirty="0"/>
              <a:t> followed by (R)</a:t>
            </a:r>
            <a:r>
              <a:rPr lang="en-US" dirty="0" err="1"/>
              <a:t>esults</a:t>
            </a:r>
            <a:r>
              <a:rPr lang="en-US" dirty="0"/>
              <a:t>, until you (V)</a:t>
            </a:r>
            <a:r>
              <a:rPr lang="en-US" dirty="0" err="1"/>
              <a:t>erify</a:t>
            </a:r>
            <a:r>
              <a:rPr lang="en-US" dirty="0"/>
              <a:t> the requirement.</a:t>
            </a:r>
          </a:p>
          <a:p>
            <a:pPr lvl="2"/>
            <a:r>
              <a:rPr lang="en-US" dirty="0"/>
              <a:t>A test verifies feature: a concept (acceptance), requirements(system), architecture/workflow (integration), design/element (regression) or component (unit testing)</a:t>
            </a:r>
          </a:p>
          <a:p>
            <a:r>
              <a:rPr lang="en-US" dirty="0"/>
              <a:t>Test Steps</a:t>
            </a:r>
          </a:p>
          <a:p>
            <a:pPr lvl="1"/>
            <a:r>
              <a:rPr lang="en-US" dirty="0"/>
              <a:t>Action: Specifically identify what needs to happen in logical sequence.</a:t>
            </a:r>
          </a:p>
          <a:p>
            <a:pPr lvl="2"/>
            <a:r>
              <a:rPr lang="en-US" dirty="0"/>
              <a:t>If there is a branch, then it is a sperate test</a:t>
            </a:r>
          </a:p>
          <a:p>
            <a:pPr lvl="1"/>
            <a:r>
              <a:rPr lang="en-US" dirty="0"/>
              <a:t>Results/Verify: What was the results of the action.</a:t>
            </a:r>
          </a:p>
          <a:p>
            <a:pPr lvl="2"/>
            <a:r>
              <a:rPr lang="en-US" dirty="0"/>
              <a:t>New window, some state change, </a:t>
            </a:r>
            <a:r>
              <a:rPr lang="en-US" dirty="0" err="1"/>
              <a:t>etc</a:t>
            </a:r>
            <a:endParaRPr lang="en-US" dirty="0"/>
          </a:p>
          <a:p>
            <a:pPr lvl="2"/>
            <a:r>
              <a:rPr lang="en-US" dirty="0"/>
              <a:t>Last step before cleanup is verifying that the actions verified a feature</a:t>
            </a:r>
          </a:p>
          <a:p>
            <a:pPr lvl="1"/>
            <a:r>
              <a:rPr lang="en-US" dirty="0"/>
              <a:t>Pass/Fail - Some indication that it passed or failed</a:t>
            </a:r>
          </a:p>
          <a:p>
            <a:pPr lvl="1"/>
            <a:endParaRPr lang="en-US" dirty="0"/>
          </a:p>
          <a:p>
            <a:pPr lvl="2"/>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655339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y You Always Need A Test Plan | EuroSTAR Huddle">
            <a:extLst>
              <a:ext uri="{FF2B5EF4-FFF2-40B4-BE49-F238E27FC236}">
                <a16:creationId xmlns:a16="http://schemas.microsoft.com/office/drawing/2014/main" id="{27D3B8CA-F461-364B-A392-96A7A7F71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57"/>
            <a:ext cx="8077200" cy="3098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ample Test Case Template with Test Case Examples [Download]">
            <a:extLst>
              <a:ext uri="{FF2B5EF4-FFF2-40B4-BE49-F238E27FC236}">
                <a16:creationId xmlns:a16="http://schemas.microsoft.com/office/drawing/2014/main" id="{1A844304-0F0C-9E49-8214-6A80103EA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37043"/>
            <a:ext cx="6591876" cy="4191001"/>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054" name="Picture 6" descr="How to Write Test Cases: Test Case Template With Examples - Software Testing  Material">
            <a:extLst>
              <a:ext uri="{FF2B5EF4-FFF2-40B4-BE49-F238E27FC236}">
                <a16:creationId xmlns:a16="http://schemas.microsoft.com/office/drawing/2014/main" id="{63EFDC8C-1F49-B540-9DE4-0597730373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58462"/>
            <a:ext cx="121920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xample of test case specification. This one refers to test case number...  | Download Scientific Diagram">
            <a:extLst>
              <a:ext uri="{FF2B5EF4-FFF2-40B4-BE49-F238E27FC236}">
                <a16:creationId xmlns:a16="http://schemas.microsoft.com/office/drawing/2014/main" id="{18A6297C-DBC8-1747-B0AF-9580CC354C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0303" y="1797563"/>
            <a:ext cx="6761697" cy="458435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3368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4DFE-068D-47BC-9BFB-D049C972D7B8}"/>
              </a:ext>
            </a:extLst>
          </p:cNvPr>
          <p:cNvSpPr>
            <a:spLocks noGrp="1"/>
          </p:cNvSpPr>
          <p:nvPr>
            <p:ph type="title"/>
          </p:nvPr>
        </p:nvSpPr>
        <p:spPr>
          <a:xfrm>
            <a:off x="137160" y="183733"/>
            <a:ext cx="2651760" cy="1450757"/>
          </a:xfrm>
        </p:spPr>
        <p:txBody>
          <a:bodyPr/>
          <a:lstStyle/>
          <a:p>
            <a:r>
              <a:rPr lang="en-US" dirty="0"/>
              <a:t>The Eye Camera</a:t>
            </a:r>
          </a:p>
        </p:txBody>
      </p:sp>
      <p:pic>
        <p:nvPicPr>
          <p:cNvPr id="5" name="Content Placeholder 4" descr="A picture containing diagram&#10;&#10;Description automatically generated">
            <a:extLst>
              <a:ext uri="{FF2B5EF4-FFF2-40B4-BE49-F238E27FC236}">
                <a16:creationId xmlns:a16="http://schemas.microsoft.com/office/drawing/2014/main" id="{B78D7703-7055-47A8-9479-960548F7D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190" y="1316"/>
            <a:ext cx="6876788" cy="6876788"/>
          </a:xfrm>
        </p:spPr>
      </p:pic>
    </p:spTree>
    <p:extLst>
      <p:ext uri="{BB962C8B-B14F-4D97-AF65-F5344CB8AC3E}">
        <p14:creationId xmlns:p14="http://schemas.microsoft.com/office/powerpoint/2010/main" val="1839169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7AEF-A8D2-4732-BD33-FA66C90459DB}"/>
              </a:ext>
            </a:extLst>
          </p:cNvPr>
          <p:cNvSpPr>
            <a:spLocks noGrp="1"/>
          </p:cNvSpPr>
          <p:nvPr>
            <p:ph type="title"/>
          </p:nvPr>
        </p:nvSpPr>
        <p:spPr>
          <a:xfrm>
            <a:off x="1097280" y="286603"/>
            <a:ext cx="10058400" cy="1450757"/>
          </a:xfrm>
        </p:spPr>
        <p:txBody>
          <a:bodyPr>
            <a:normAutofit/>
          </a:bodyPr>
          <a:lstStyle/>
          <a:p>
            <a:r>
              <a:rPr lang="pt-BR" b="1" dirty="0"/>
              <a:t>Lab 02 - Camera's Autofocus Algorithm</a:t>
            </a:r>
          </a:p>
        </p:txBody>
      </p:sp>
      <p:graphicFrame>
        <p:nvGraphicFramePr>
          <p:cNvPr id="5" name="Content Placeholder 2">
            <a:extLst>
              <a:ext uri="{FF2B5EF4-FFF2-40B4-BE49-F238E27FC236}">
                <a16:creationId xmlns:a16="http://schemas.microsoft.com/office/drawing/2014/main" id="{D2CAA010-9D64-4AC0-8870-AE0CE82CB2F0}"/>
              </a:ext>
            </a:extLst>
          </p:cNvPr>
          <p:cNvGraphicFramePr>
            <a:graphicFrameLocks noGrp="1"/>
          </p:cNvGraphicFramePr>
          <p:nvPr>
            <p:ph idx="1"/>
            <p:extLst>
              <p:ext uri="{D42A27DB-BD31-4B8C-83A1-F6EECF244321}">
                <p14:modId xmlns:p14="http://schemas.microsoft.com/office/powerpoint/2010/main" val="326615504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5979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4D32-3EBD-2D4A-85C5-3747FEAC4A20}"/>
              </a:ext>
            </a:extLst>
          </p:cNvPr>
          <p:cNvSpPr>
            <a:spLocks noGrp="1"/>
          </p:cNvSpPr>
          <p:nvPr>
            <p:ph type="title"/>
          </p:nvPr>
        </p:nvSpPr>
        <p:spPr/>
        <p:txBody>
          <a:bodyPr/>
          <a:lstStyle/>
          <a:p>
            <a:r>
              <a:rPr lang="en-US" dirty="0"/>
              <a:t>Day 2: Agenda</a:t>
            </a:r>
          </a:p>
        </p:txBody>
      </p:sp>
      <p:sp>
        <p:nvSpPr>
          <p:cNvPr id="3" name="Content Placeholder 2">
            <a:extLst>
              <a:ext uri="{FF2B5EF4-FFF2-40B4-BE49-F238E27FC236}">
                <a16:creationId xmlns:a16="http://schemas.microsoft.com/office/drawing/2014/main" id="{E9E7F5EE-6004-994B-984A-6C55F6BD556A}"/>
              </a:ext>
            </a:extLst>
          </p:cNvPr>
          <p:cNvSpPr>
            <a:spLocks noGrp="1"/>
          </p:cNvSpPr>
          <p:nvPr>
            <p:ph idx="1"/>
          </p:nvPr>
        </p:nvSpPr>
        <p:spPr/>
        <p:txBody>
          <a:bodyPr/>
          <a:lstStyle/>
          <a:p>
            <a:r>
              <a:rPr lang="en-US" dirty="0"/>
              <a:t>Watch Video: PBJ sandwich</a:t>
            </a:r>
          </a:p>
          <a:p>
            <a:r>
              <a:rPr lang="en-US" dirty="0"/>
              <a:t>Ideas for tests. </a:t>
            </a:r>
          </a:p>
          <a:p>
            <a:r>
              <a:rPr lang="en-US" dirty="0"/>
              <a:t>Types of tests: </a:t>
            </a:r>
          </a:p>
          <a:p>
            <a:r>
              <a:rPr lang="en-US"/>
              <a:t>Finish research as start writing tests</a:t>
            </a:r>
          </a:p>
          <a:p>
            <a:r>
              <a:rPr lang="en-US"/>
              <a:t>Swap </a:t>
            </a:r>
            <a:r>
              <a:rPr lang="en-US" dirty="0"/>
              <a:t>tests with another group. </a:t>
            </a:r>
          </a:p>
          <a:p>
            <a:endParaRPr lang="en-US" dirty="0"/>
          </a:p>
          <a:p>
            <a:r>
              <a:rPr lang="en-US" dirty="0"/>
              <a:t>Day 3: Friday</a:t>
            </a:r>
          </a:p>
          <a:p>
            <a:r>
              <a:rPr lang="en-US" dirty="0"/>
              <a:t>Assignments for next week topics</a:t>
            </a:r>
          </a:p>
        </p:txBody>
      </p:sp>
    </p:spTree>
    <p:extLst>
      <p:ext uri="{BB962C8B-B14F-4D97-AF65-F5344CB8AC3E}">
        <p14:creationId xmlns:p14="http://schemas.microsoft.com/office/powerpoint/2010/main" val="1964314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8268-6176-4F03-92C1-53617199467C}"/>
              </a:ext>
            </a:extLst>
          </p:cNvPr>
          <p:cNvSpPr>
            <a:spLocks noGrp="1"/>
          </p:cNvSpPr>
          <p:nvPr>
            <p:ph type="title"/>
          </p:nvPr>
        </p:nvSpPr>
        <p:spPr/>
        <p:txBody>
          <a:bodyPr/>
          <a:lstStyle/>
          <a:p>
            <a:r>
              <a:rPr lang="en-US" b="1" dirty="0"/>
              <a:t>Experiment:</a:t>
            </a:r>
            <a:br>
              <a:rPr lang="en-US" b="1" dirty="0"/>
            </a:br>
            <a:endParaRPr lang="en-US" dirty="0"/>
          </a:p>
        </p:txBody>
      </p:sp>
      <p:sp>
        <p:nvSpPr>
          <p:cNvPr id="3" name="Content Placeholder 2">
            <a:extLst>
              <a:ext uri="{FF2B5EF4-FFF2-40B4-BE49-F238E27FC236}">
                <a16:creationId xmlns:a16="http://schemas.microsoft.com/office/drawing/2014/main" id="{DAC00D21-70CC-45B3-B400-6259BB897C5B}"/>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US" dirty="0"/>
              <a:t>Use a red filter or red light vs. a blue light to test focus.</a:t>
            </a:r>
          </a:p>
          <a:p>
            <a:pPr>
              <a:buFont typeface="Arial" panose="020B0604020202020204" pitchFamily="34" charset="0"/>
              <a:buChar char="•"/>
            </a:pPr>
            <a:r>
              <a:rPr lang="en-US" dirty="0"/>
              <a:t>Determine the type of focus?: </a:t>
            </a:r>
          </a:p>
          <a:p>
            <a:pPr marL="742950" lvl="1" indent="-285750">
              <a:buFont typeface="Courier New" panose="02070309020205020404" pitchFamily="49" charset="0"/>
              <a:buChar char="o"/>
            </a:pPr>
            <a:r>
              <a:rPr lang="en-US" dirty="0"/>
              <a:t>Determine if your camera is using a phase by putting a cover on the lens.</a:t>
            </a:r>
          </a:p>
          <a:p>
            <a:pPr marL="742950" lvl="1" indent="-285750">
              <a:buFont typeface="Courier New" panose="02070309020205020404" pitchFamily="49" charset="0"/>
              <a:buChar char="o"/>
            </a:pPr>
            <a:r>
              <a:rPr lang="en-US" dirty="0"/>
              <a:t>Determine if your camera is using a laser. Check I.R. with another camera.</a:t>
            </a:r>
          </a:p>
          <a:p>
            <a:pPr>
              <a:buFont typeface="Arial" panose="020B0604020202020204" pitchFamily="34" charset="0"/>
              <a:buChar char="•"/>
            </a:pPr>
            <a:r>
              <a:rPr lang="en-US" dirty="0"/>
              <a:t>Experiment with Distance? Too close, Too Far, Optimal</a:t>
            </a:r>
          </a:p>
          <a:p>
            <a:pPr>
              <a:buFont typeface="Arial" panose="020B0604020202020204" pitchFamily="34" charset="0"/>
              <a:buChar char="•"/>
            </a:pPr>
            <a:r>
              <a:rPr lang="en-US" dirty="0"/>
              <a:t>How does light affect autofocus? Too dark, Too Light, Optimal</a:t>
            </a:r>
          </a:p>
          <a:p>
            <a:pPr>
              <a:buFont typeface="Arial" panose="020B0604020202020204" pitchFamily="34" charset="0"/>
              <a:buChar char="•"/>
            </a:pPr>
            <a:r>
              <a:rPr lang="en-US" dirty="0"/>
              <a:t>How does color affect autofocus?</a:t>
            </a:r>
          </a:p>
          <a:p>
            <a:pPr>
              <a:buFont typeface="Arial" panose="020B0604020202020204" pitchFamily="34" charset="0"/>
              <a:buChar char="•"/>
            </a:pPr>
            <a:r>
              <a:rPr lang="en-US" dirty="0"/>
              <a:t>Where the object is in view: Sides(Vertical vs Horizontal) vs Center</a:t>
            </a:r>
          </a:p>
          <a:p>
            <a:pPr>
              <a:buFont typeface="Arial" panose="020B0604020202020204" pitchFamily="34" charset="0"/>
              <a:buChar char="•"/>
            </a:pPr>
            <a:r>
              <a:rPr lang="en-US" dirty="0"/>
              <a:t>How does movement affect the focus?</a:t>
            </a:r>
          </a:p>
          <a:p>
            <a:pPr>
              <a:buFont typeface="Arial" panose="020B0604020202020204" pitchFamily="34" charset="0"/>
              <a:buChar char="•"/>
            </a:pPr>
            <a:r>
              <a:rPr lang="en-US" dirty="0"/>
              <a:t>How quickly can it adjust to two different distances?</a:t>
            </a:r>
          </a:p>
          <a:p>
            <a:pPr>
              <a:buFont typeface="Arial" panose="020B0604020202020204" pitchFamily="34" charset="0"/>
              <a:buChar char="•"/>
            </a:pPr>
            <a:r>
              <a:rPr lang="en-US" dirty="0"/>
              <a:t>For cell phone, how does the front vs back camera differ?</a:t>
            </a:r>
          </a:p>
          <a:p>
            <a:pPr>
              <a:buFont typeface="Arial" panose="020B0604020202020204" pitchFamily="34" charset="0"/>
              <a:buChar char="•"/>
            </a:pPr>
            <a:r>
              <a:rPr lang="en-US" dirty="0"/>
              <a:t>How does different textures affect the focus? Carpet vs Ceiling vs Wall or other</a:t>
            </a:r>
          </a:p>
          <a:p>
            <a:pPr>
              <a:buFont typeface="Arial" panose="020B0604020202020204" pitchFamily="34" charset="0"/>
              <a:buChar char="•"/>
            </a:pPr>
            <a:r>
              <a:rPr lang="en-US" dirty="0"/>
              <a:t>Place a filter in front of the camera (sheet protector simulating </a:t>
            </a:r>
            <a:r>
              <a:rPr lang="en-US" dirty="0" err="1"/>
              <a:t>smooges</a:t>
            </a:r>
            <a:r>
              <a:rPr lang="en-US" dirty="0"/>
              <a:t> on the lens)</a:t>
            </a:r>
          </a:p>
          <a:p>
            <a:endParaRPr lang="en-US" dirty="0"/>
          </a:p>
        </p:txBody>
      </p:sp>
    </p:spTree>
    <p:extLst>
      <p:ext uri="{BB962C8B-B14F-4D97-AF65-F5344CB8AC3E}">
        <p14:creationId xmlns:p14="http://schemas.microsoft.com/office/powerpoint/2010/main" val="1859405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84DC7-3BFF-4F7A-9137-699063DC9850}"/>
              </a:ext>
            </a:extLst>
          </p:cNvPr>
          <p:cNvSpPr>
            <a:spLocks noGrp="1"/>
          </p:cNvSpPr>
          <p:nvPr>
            <p:ph type="title"/>
          </p:nvPr>
        </p:nvSpPr>
        <p:spPr/>
        <p:txBody>
          <a:bodyPr/>
          <a:lstStyle/>
          <a:p>
            <a:r>
              <a:rPr lang="pt-BR" b="1" dirty="0"/>
              <a:t>Lab 02 - Camera's Autofocus Algorithm</a:t>
            </a:r>
            <a:endParaRPr lang="en-US" dirty="0"/>
          </a:p>
        </p:txBody>
      </p:sp>
      <p:sp>
        <p:nvSpPr>
          <p:cNvPr id="3" name="Content Placeholder 2">
            <a:extLst>
              <a:ext uri="{FF2B5EF4-FFF2-40B4-BE49-F238E27FC236}">
                <a16:creationId xmlns:a16="http://schemas.microsoft.com/office/drawing/2014/main" id="{403E0EB4-F03C-4037-8134-8BE4C8BBC267}"/>
              </a:ext>
            </a:extLst>
          </p:cNvPr>
          <p:cNvSpPr>
            <a:spLocks noGrp="1"/>
          </p:cNvSpPr>
          <p:nvPr>
            <p:ph idx="1"/>
          </p:nvPr>
        </p:nvSpPr>
        <p:spPr/>
        <p:txBody>
          <a:bodyPr/>
          <a:lstStyle/>
          <a:p>
            <a:r>
              <a:rPr lang="en-US" b="1" dirty="0"/>
              <a:t>Observations:</a:t>
            </a:r>
          </a:p>
          <a:p>
            <a:pPr lvl="1"/>
            <a:r>
              <a:rPr lang="en-US" b="1" dirty="0"/>
              <a:t>Phase-Detection Autofocus</a:t>
            </a:r>
          </a:p>
          <a:p>
            <a:pPr lvl="2"/>
            <a:r>
              <a:rPr lang="en-US" dirty="0"/>
              <a:t>According to Samsung, the Galaxy S5 can focus in an image in only 0.3 seconds using phase-detection auto-focus.</a:t>
            </a:r>
          </a:p>
          <a:p>
            <a:pPr lvl="1"/>
            <a:r>
              <a:rPr lang="en-US" b="1" dirty="0"/>
              <a:t>Laser Autofocus: Active Autofocus</a:t>
            </a:r>
          </a:p>
          <a:p>
            <a:pPr lvl="2"/>
            <a:r>
              <a:rPr lang="en-US" dirty="0"/>
              <a:t>It’s super-fast. According to LG, it only takes 0.276 seconds to focus an image with laser auto-focus.</a:t>
            </a:r>
          </a:p>
          <a:p>
            <a:pPr lvl="2"/>
            <a:endParaRPr lang="en-US" dirty="0"/>
          </a:p>
          <a:p>
            <a:pPr lvl="2"/>
            <a:endParaRPr lang="en-US" dirty="0"/>
          </a:p>
        </p:txBody>
      </p:sp>
    </p:spTree>
    <p:extLst>
      <p:ext uri="{BB962C8B-B14F-4D97-AF65-F5344CB8AC3E}">
        <p14:creationId xmlns:p14="http://schemas.microsoft.com/office/powerpoint/2010/main" val="2413295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C2AF-E32D-4116-A2A7-B46D6259132D}"/>
              </a:ext>
            </a:extLst>
          </p:cNvPr>
          <p:cNvSpPr>
            <a:spLocks noGrp="1"/>
          </p:cNvSpPr>
          <p:nvPr>
            <p:ph type="title"/>
          </p:nvPr>
        </p:nvSpPr>
        <p:spPr/>
        <p:txBody>
          <a:bodyPr/>
          <a:lstStyle/>
          <a:p>
            <a:endParaRPr lang="en-US"/>
          </a:p>
        </p:txBody>
      </p:sp>
      <p:pic>
        <p:nvPicPr>
          <p:cNvPr id="5" name="Content Placeholder 4" descr="Diagram&#10;&#10;Description automatically generated with medium confidence">
            <a:extLst>
              <a:ext uri="{FF2B5EF4-FFF2-40B4-BE49-F238E27FC236}">
                <a16:creationId xmlns:a16="http://schemas.microsoft.com/office/drawing/2014/main" id="{5C1E32DF-A05A-423B-9E52-27EFA8590E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4815" y="0"/>
            <a:ext cx="9657185" cy="6858000"/>
          </a:xfrm>
        </p:spPr>
      </p:pic>
    </p:spTree>
    <p:extLst>
      <p:ext uri="{BB962C8B-B14F-4D97-AF65-F5344CB8AC3E}">
        <p14:creationId xmlns:p14="http://schemas.microsoft.com/office/powerpoint/2010/main" val="4082253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5F84-A9A4-4789-9E92-9D5F35C1B1FA}"/>
              </a:ext>
            </a:extLst>
          </p:cNvPr>
          <p:cNvSpPr>
            <a:spLocks noGrp="1"/>
          </p:cNvSpPr>
          <p:nvPr>
            <p:ph type="title"/>
          </p:nvPr>
        </p:nvSpPr>
        <p:spPr/>
        <p:txBody>
          <a:bodyPr/>
          <a:lstStyle/>
          <a:p>
            <a:endParaRPr lang="en-US"/>
          </a:p>
        </p:txBody>
      </p:sp>
      <p:pic>
        <p:nvPicPr>
          <p:cNvPr id="7" name="Content Placeholder 6" descr="A picture containing text, electronics, screenshot&#10;&#10;Description automatically generated">
            <a:extLst>
              <a:ext uri="{FF2B5EF4-FFF2-40B4-BE49-F238E27FC236}">
                <a16:creationId xmlns:a16="http://schemas.microsoft.com/office/drawing/2014/main" id="{A5FBA06E-90B5-4E31-AD4B-ADE3E9606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41834"/>
            <a:ext cx="10515599" cy="6830068"/>
          </a:xfrm>
        </p:spPr>
      </p:pic>
    </p:spTree>
    <p:extLst>
      <p:ext uri="{BB962C8B-B14F-4D97-AF65-F5344CB8AC3E}">
        <p14:creationId xmlns:p14="http://schemas.microsoft.com/office/powerpoint/2010/main" val="2009059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2D3384A-89F7-684F-9FAE-86C4DA030095}"/>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5943600" y="0"/>
            <a:ext cx="6248400" cy="4023360"/>
          </a:xfrm>
          <a:prstGeom prst="rect">
            <a:avLst/>
          </a:prstGeom>
          <a:noFill/>
        </p:spPr>
      </p:pic>
      <p:sp>
        <p:nvSpPr>
          <p:cNvPr id="2" name="Title 1">
            <a:extLst>
              <a:ext uri="{FF2B5EF4-FFF2-40B4-BE49-F238E27FC236}">
                <a16:creationId xmlns:a16="http://schemas.microsoft.com/office/drawing/2014/main" id="{3536D618-766F-4D13-8206-44E5B02CD923}"/>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7AAC49BB-35CE-4C21-AD07-C2A1112CE83D}"/>
              </a:ext>
            </a:extLst>
          </p:cNvPr>
          <p:cNvSpPr>
            <a:spLocks noGrp="1"/>
          </p:cNvSpPr>
          <p:nvPr>
            <p:ph idx="1"/>
          </p:nvPr>
        </p:nvSpPr>
        <p:spPr/>
        <p:txBody>
          <a:bodyPr/>
          <a:lstStyle/>
          <a:p>
            <a:r>
              <a:rPr lang="en-US" dirty="0"/>
              <a:t>Topics</a:t>
            </a:r>
          </a:p>
          <a:p>
            <a:pPr lvl="1"/>
            <a:r>
              <a:rPr lang="en-US" dirty="0"/>
              <a:t>Prepare Quiz</a:t>
            </a:r>
          </a:p>
          <a:p>
            <a:pPr lvl="2"/>
            <a:r>
              <a:rPr lang="en-US" dirty="0"/>
              <a:t>Phone Camera, Article, AST (Association for Software Testing) </a:t>
            </a:r>
          </a:p>
          <a:p>
            <a:pPr lvl="1"/>
            <a:r>
              <a:rPr lang="en-US" dirty="0"/>
              <a:t>Enroll in Groups</a:t>
            </a:r>
          </a:p>
          <a:p>
            <a:pPr lvl="2"/>
            <a:r>
              <a:rPr lang="en-US" dirty="0"/>
              <a:t>Assignment of Organizations for Friday</a:t>
            </a:r>
          </a:p>
          <a:p>
            <a:pPr lvl="1"/>
            <a:r>
              <a:rPr lang="en-US" dirty="0"/>
              <a:t>Class Discussion</a:t>
            </a:r>
          </a:p>
          <a:p>
            <a:pPr lvl="1"/>
            <a:r>
              <a:rPr lang="en-US" dirty="0"/>
              <a:t>Overview of Lab for Wednesday</a:t>
            </a:r>
          </a:p>
          <a:p>
            <a:pPr lvl="2"/>
            <a:r>
              <a:rPr lang="en-US" dirty="0"/>
              <a:t>On Wednesday, bring a digital camera, cell phone, lab top camera, </a:t>
            </a:r>
            <a:r>
              <a:rPr lang="en-US" dirty="0" err="1"/>
              <a:t>etc</a:t>
            </a:r>
            <a:endParaRPr lang="en-US" dirty="0"/>
          </a:p>
          <a:p>
            <a:pPr lvl="1"/>
            <a:r>
              <a:rPr lang="en-US" dirty="0"/>
              <a:t>Overview of Prove </a:t>
            </a:r>
          </a:p>
          <a:p>
            <a:pPr lvl="2"/>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81446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BBF4-68EA-44C7-A52A-860145154BD3}"/>
              </a:ext>
            </a:extLst>
          </p:cNvPr>
          <p:cNvSpPr>
            <a:spLocks noGrp="1"/>
          </p:cNvSpPr>
          <p:nvPr>
            <p:ph type="title"/>
          </p:nvPr>
        </p:nvSpPr>
        <p:spPr/>
        <p:txBody>
          <a:bodyPr/>
          <a:lstStyle/>
          <a:p>
            <a:endParaRPr lang="en-US"/>
          </a:p>
        </p:txBody>
      </p:sp>
      <p:pic>
        <p:nvPicPr>
          <p:cNvPr id="5" name="Content Placeholder 4" descr="A picture containing text, fan, device, vector graphics&#10;&#10;Description automatically generated">
            <a:extLst>
              <a:ext uri="{FF2B5EF4-FFF2-40B4-BE49-F238E27FC236}">
                <a16:creationId xmlns:a16="http://schemas.microsoft.com/office/drawing/2014/main" id="{B583F90A-DCEB-43DC-80DD-4B93791DB9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0180" y="-804526"/>
            <a:ext cx="8880953" cy="8880953"/>
          </a:xfrm>
        </p:spPr>
      </p:pic>
    </p:spTree>
    <p:extLst>
      <p:ext uri="{BB962C8B-B14F-4D97-AF65-F5344CB8AC3E}">
        <p14:creationId xmlns:p14="http://schemas.microsoft.com/office/powerpoint/2010/main" val="3709462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0CD8-C07B-4418-89BC-B00C10ACDC86}"/>
              </a:ext>
            </a:extLst>
          </p:cNvPr>
          <p:cNvSpPr>
            <a:spLocks noGrp="1"/>
          </p:cNvSpPr>
          <p:nvPr>
            <p:ph type="title"/>
          </p:nvPr>
        </p:nvSpPr>
        <p:spPr/>
        <p:txBody>
          <a:bodyPr/>
          <a:lstStyle/>
          <a:p>
            <a:endParaRPr lang="en-US"/>
          </a:p>
        </p:txBody>
      </p:sp>
      <p:pic>
        <p:nvPicPr>
          <p:cNvPr id="5" name="Content Placeholder 4" descr="Diagram, engineering drawing&#10;&#10;Description automatically generated">
            <a:extLst>
              <a:ext uri="{FF2B5EF4-FFF2-40B4-BE49-F238E27FC236}">
                <a16:creationId xmlns:a16="http://schemas.microsoft.com/office/drawing/2014/main" id="{EEEAD84D-D863-4553-AC1E-3660B97F31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56506"/>
            <a:ext cx="9874413" cy="9874413"/>
          </a:xfrm>
        </p:spPr>
      </p:pic>
    </p:spTree>
    <p:extLst>
      <p:ext uri="{BB962C8B-B14F-4D97-AF65-F5344CB8AC3E}">
        <p14:creationId xmlns:p14="http://schemas.microsoft.com/office/powerpoint/2010/main" val="2525408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C321-D678-41A4-8BA1-B3D43036DACA}"/>
              </a:ext>
            </a:extLst>
          </p:cNvPr>
          <p:cNvSpPr>
            <a:spLocks noGrp="1"/>
          </p:cNvSpPr>
          <p:nvPr>
            <p:ph type="title"/>
          </p:nvPr>
        </p:nvSpPr>
        <p:spPr/>
        <p:txBody>
          <a:bodyPr/>
          <a:lstStyle/>
          <a:p>
            <a:endParaRPr lang="en-US"/>
          </a:p>
        </p:txBody>
      </p:sp>
      <p:pic>
        <p:nvPicPr>
          <p:cNvPr id="5" name="Content Placeholder 4" descr="A picture containing table&#10;&#10;Description automatically generated">
            <a:extLst>
              <a:ext uri="{FF2B5EF4-FFF2-40B4-BE49-F238E27FC236}">
                <a16:creationId xmlns:a16="http://schemas.microsoft.com/office/drawing/2014/main" id="{B31D8B3D-D816-4ABA-93C0-FEE24CAADB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353" y="-78562"/>
            <a:ext cx="9415780" cy="7055559"/>
          </a:xfrm>
        </p:spPr>
      </p:pic>
    </p:spTree>
    <p:extLst>
      <p:ext uri="{BB962C8B-B14F-4D97-AF65-F5344CB8AC3E}">
        <p14:creationId xmlns:p14="http://schemas.microsoft.com/office/powerpoint/2010/main" val="1299379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CCE-352F-4261-8A57-7F83DF3F700D}"/>
              </a:ext>
            </a:extLst>
          </p:cNvPr>
          <p:cNvSpPr>
            <a:spLocks noGrp="1"/>
          </p:cNvSpPr>
          <p:nvPr>
            <p:ph type="title"/>
          </p:nvPr>
        </p:nvSpPr>
        <p:spPr/>
        <p:txBody>
          <a:bodyPr/>
          <a:lstStyle/>
          <a:p>
            <a:endParaRPr lang="en-US"/>
          </a:p>
        </p:txBody>
      </p:sp>
      <p:pic>
        <p:nvPicPr>
          <p:cNvPr id="9" name="Content Placeholder 8" descr="A picture containing text, fan, device&#10;&#10;Description automatically generated">
            <a:extLst>
              <a:ext uri="{FF2B5EF4-FFF2-40B4-BE49-F238E27FC236}">
                <a16:creationId xmlns:a16="http://schemas.microsoft.com/office/drawing/2014/main" id="{5FFA3BE2-EF27-4C40-AC48-B0CFAC223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940" y="5830"/>
            <a:ext cx="7555229" cy="7036415"/>
          </a:xfrm>
        </p:spPr>
      </p:pic>
    </p:spTree>
    <p:extLst>
      <p:ext uri="{BB962C8B-B14F-4D97-AF65-F5344CB8AC3E}">
        <p14:creationId xmlns:p14="http://schemas.microsoft.com/office/powerpoint/2010/main" val="504400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0A18-900A-4317-8420-8F3104DFD62F}"/>
              </a:ext>
            </a:extLst>
          </p:cNvPr>
          <p:cNvSpPr>
            <a:spLocks noGrp="1"/>
          </p:cNvSpPr>
          <p:nvPr>
            <p:ph type="title"/>
          </p:nvPr>
        </p:nvSpPr>
        <p:spPr/>
        <p:txBody>
          <a:bodyPr/>
          <a:lstStyle/>
          <a:p>
            <a:endParaRPr lang="en-US"/>
          </a:p>
        </p:txBody>
      </p:sp>
      <p:pic>
        <p:nvPicPr>
          <p:cNvPr id="5" name="Content Placeholder 4" descr="Diagram, engineering drawing&#10;&#10;Description automatically generated">
            <a:extLst>
              <a:ext uri="{FF2B5EF4-FFF2-40B4-BE49-F238E27FC236}">
                <a16:creationId xmlns:a16="http://schemas.microsoft.com/office/drawing/2014/main" id="{ED8BEEC3-D1A4-4779-BA87-19A7B5C33D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0417" y="0"/>
            <a:ext cx="9093479" cy="6858000"/>
          </a:xfrm>
        </p:spPr>
      </p:pic>
    </p:spTree>
    <p:extLst>
      <p:ext uri="{BB962C8B-B14F-4D97-AF65-F5344CB8AC3E}">
        <p14:creationId xmlns:p14="http://schemas.microsoft.com/office/powerpoint/2010/main" val="2246563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1495-5DE8-472B-945A-D29465B5BDC0}"/>
              </a:ext>
            </a:extLst>
          </p:cNvPr>
          <p:cNvSpPr>
            <a:spLocks noGrp="1"/>
          </p:cNvSpPr>
          <p:nvPr>
            <p:ph type="title"/>
          </p:nvPr>
        </p:nvSpPr>
        <p:spPr/>
        <p:txBody>
          <a:bodyPr/>
          <a:lstStyle/>
          <a:p>
            <a:r>
              <a:rPr lang="en-US" dirty="0"/>
              <a:t>With My Camera Phone</a:t>
            </a:r>
          </a:p>
        </p:txBody>
      </p:sp>
      <p:sp>
        <p:nvSpPr>
          <p:cNvPr id="3" name="Content Placeholder 2">
            <a:extLst>
              <a:ext uri="{FF2B5EF4-FFF2-40B4-BE49-F238E27FC236}">
                <a16:creationId xmlns:a16="http://schemas.microsoft.com/office/drawing/2014/main" id="{C47D69D9-4C0D-4509-8321-1AF5E66F48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25377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C2AF-E32D-4116-A2A7-B46D6259132D}"/>
              </a:ext>
            </a:extLst>
          </p:cNvPr>
          <p:cNvSpPr>
            <a:spLocks noGrp="1"/>
          </p:cNvSpPr>
          <p:nvPr>
            <p:ph type="title"/>
          </p:nvPr>
        </p:nvSpPr>
        <p:spPr/>
        <p:txBody>
          <a:bodyPr/>
          <a:lstStyle/>
          <a:p>
            <a:endParaRPr lang="en-US"/>
          </a:p>
        </p:txBody>
      </p:sp>
      <p:pic>
        <p:nvPicPr>
          <p:cNvPr id="5" name="Content Placeholder 4" descr="Diagram&#10;&#10;Description automatically generated with medium confidence">
            <a:extLst>
              <a:ext uri="{FF2B5EF4-FFF2-40B4-BE49-F238E27FC236}">
                <a16:creationId xmlns:a16="http://schemas.microsoft.com/office/drawing/2014/main" id="{5C1E32DF-A05A-423B-9E52-27EFA8590E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4815" y="0"/>
            <a:ext cx="9657185" cy="6858000"/>
          </a:xfrm>
        </p:spPr>
      </p:pic>
      <p:pic>
        <p:nvPicPr>
          <p:cNvPr id="4" name="Picture 3">
            <a:extLst>
              <a:ext uri="{FF2B5EF4-FFF2-40B4-BE49-F238E27FC236}">
                <a16:creationId xmlns:a16="http://schemas.microsoft.com/office/drawing/2014/main" id="{C8367F56-2DE8-4FD5-9CB0-DA2F928407E9}"/>
              </a:ext>
            </a:extLst>
          </p:cNvPr>
          <p:cNvPicPr>
            <a:picLocks noChangeAspect="1"/>
          </p:cNvPicPr>
          <p:nvPr/>
        </p:nvPicPr>
        <p:blipFill>
          <a:blip r:embed="rId3"/>
          <a:stretch>
            <a:fillRect/>
          </a:stretch>
        </p:blipFill>
        <p:spPr>
          <a:xfrm>
            <a:off x="3794602" y="1655389"/>
            <a:ext cx="4602796" cy="3547221"/>
          </a:xfrm>
          <a:prstGeom prst="rect">
            <a:avLst/>
          </a:prstGeom>
        </p:spPr>
      </p:pic>
    </p:spTree>
    <p:extLst>
      <p:ext uri="{BB962C8B-B14F-4D97-AF65-F5344CB8AC3E}">
        <p14:creationId xmlns:p14="http://schemas.microsoft.com/office/powerpoint/2010/main" val="2106414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5F84-A9A4-4789-9E92-9D5F35C1B1FA}"/>
              </a:ext>
            </a:extLst>
          </p:cNvPr>
          <p:cNvSpPr>
            <a:spLocks noGrp="1"/>
          </p:cNvSpPr>
          <p:nvPr>
            <p:ph type="title"/>
          </p:nvPr>
        </p:nvSpPr>
        <p:spPr/>
        <p:txBody>
          <a:bodyPr/>
          <a:lstStyle/>
          <a:p>
            <a:endParaRPr lang="en-US"/>
          </a:p>
        </p:txBody>
      </p:sp>
      <p:pic>
        <p:nvPicPr>
          <p:cNvPr id="7" name="Content Placeholder 6" descr="A picture containing text, electronics, screenshot&#10;&#10;Description automatically generated">
            <a:extLst>
              <a:ext uri="{FF2B5EF4-FFF2-40B4-BE49-F238E27FC236}">
                <a16:creationId xmlns:a16="http://schemas.microsoft.com/office/drawing/2014/main" id="{A5FBA06E-90B5-4E31-AD4B-ADE3E9606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41834"/>
            <a:ext cx="10515599" cy="6830068"/>
          </a:xfrm>
        </p:spPr>
      </p:pic>
      <p:pic>
        <p:nvPicPr>
          <p:cNvPr id="4" name="Picture 3">
            <a:extLst>
              <a:ext uri="{FF2B5EF4-FFF2-40B4-BE49-F238E27FC236}">
                <a16:creationId xmlns:a16="http://schemas.microsoft.com/office/drawing/2014/main" id="{393B2A2F-FC5A-4234-B4EE-890DE5B6C1FB}"/>
              </a:ext>
            </a:extLst>
          </p:cNvPr>
          <p:cNvPicPr>
            <a:picLocks noChangeAspect="1"/>
          </p:cNvPicPr>
          <p:nvPr/>
        </p:nvPicPr>
        <p:blipFill>
          <a:blip r:embed="rId3"/>
          <a:stretch>
            <a:fillRect/>
          </a:stretch>
        </p:blipFill>
        <p:spPr>
          <a:xfrm>
            <a:off x="8641376" y="4367460"/>
            <a:ext cx="3550624" cy="2448706"/>
          </a:xfrm>
          <a:prstGeom prst="rect">
            <a:avLst/>
          </a:prstGeom>
        </p:spPr>
      </p:pic>
    </p:spTree>
    <p:extLst>
      <p:ext uri="{BB962C8B-B14F-4D97-AF65-F5344CB8AC3E}">
        <p14:creationId xmlns:p14="http://schemas.microsoft.com/office/powerpoint/2010/main" val="2609213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BBF4-68EA-44C7-A52A-860145154BD3}"/>
              </a:ext>
            </a:extLst>
          </p:cNvPr>
          <p:cNvSpPr>
            <a:spLocks noGrp="1"/>
          </p:cNvSpPr>
          <p:nvPr>
            <p:ph type="title"/>
          </p:nvPr>
        </p:nvSpPr>
        <p:spPr/>
        <p:txBody>
          <a:bodyPr/>
          <a:lstStyle/>
          <a:p>
            <a:endParaRPr lang="en-US"/>
          </a:p>
        </p:txBody>
      </p:sp>
      <p:pic>
        <p:nvPicPr>
          <p:cNvPr id="5" name="Content Placeholder 4" descr="A picture containing text, fan, device, vector graphics&#10;&#10;Description automatically generated">
            <a:extLst>
              <a:ext uri="{FF2B5EF4-FFF2-40B4-BE49-F238E27FC236}">
                <a16:creationId xmlns:a16="http://schemas.microsoft.com/office/drawing/2014/main" id="{B583F90A-DCEB-43DC-80DD-4B93791DB9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11477"/>
            <a:ext cx="8880953" cy="8880953"/>
          </a:xfrm>
        </p:spPr>
      </p:pic>
      <p:pic>
        <p:nvPicPr>
          <p:cNvPr id="4" name="Picture 3">
            <a:extLst>
              <a:ext uri="{FF2B5EF4-FFF2-40B4-BE49-F238E27FC236}">
                <a16:creationId xmlns:a16="http://schemas.microsoft.com/office/drawing/2014/main" id="{13654424-5A40-4CF0-8953-6AE2DABE6913}"/>
              </a:ext>
            </a:extLst>
          </p:cNvPr>
          <p:cNvPicPr>
            <a:picLocks noChangeAspect="1"/>
          </p:cNvPicPr>
          <p:nvPr/>
        </p:nvPicPr>
        <p:blipFill>
          <a:blip r:embed="rId3"/>
          <a:stretch>
            <a:fillRect/>
          </a:stretch>
        </p:blipFill>
        <p:spPr>
          <a:xfrm>
            <a:off x="8117079" y="0"/>
            <a:ext cx="4074921" cy="2993454"/>
          </a:xfrm>
          <a:prstGeom prst="rect">
            <a:avLst/>
          </a:prstGeom>
        </p:spPr>
      </p:pic>
      <p:pic>
        <p:nvPicPr>
          <p:cNvPr id="7" name="Picture 6">
            <a:extLst>
              <a:ext uri="{FF2B5EF4-FFF2-40B4-BE49-F238E27FC236}">
                <a16:creationId xmlns:a16="http://schemas.microsoft.com/office/drawing/2014/main" id="{0775C553-3F3B-4014-AEB2-B145FDE20F6B}"/>
              </a:ext>
            </a:extLst>
          </p:cNvPr>
          <p:cNvPicPr>
            <a:picLocks noChangeAspect="1"/>
          </p:cNvPicPr>
          <p:nvPr/>
        </p:nvPicPr>
        <p:blipFill>
          <a:blip r:embed="rId4"/>
          <a:stretch>
            <a:fillRect/>
          </a:stretch>
        </p:blipFill>
        <p:spPr>
          <a:xfrm>
            <a:off x="7842477" y="4102274"/>
            <a:ext cx="4349523" cy="2755726"/>
          </a:xfrm>
          <a:prstGeom prst="rect">
            <a:avLst/>
          </a:prstGeom>
        </p:spPr>
      </p:pic>
    </p:spTree>
    <p:extLst>
      <p:ext uri="{BB962C8B-B14F-4D97-AF65-F5344CB8AC3E}">
        <p14:creationId xmlns:p14="http://schemas.microsoft.com/office/powerpoint/2010/main" val="291445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0CD8-C07B-4418-89BC-B00C10ACDC86}"/>
              </a:ext>
            </a:extLst>
          </p:cNvPr>
          <p:cNvSpPr>
            <a:spLocks noGrp="1"/>
          </p:cNvSpPr>
          <p:nvPr>
            <p:ph type="title"/>
          </p:nvPr>
        </p:nvSpPr>
        <p:spPr/>
        <p:txBody>
          <a:bodyPr/>
          <a:lstStyle/>
          <a:p>
            <a:endParaRPr lang="en-US"/>
          </a:p>
        </p:txBody>
      </p:sp>
      <p:pic>
        <p:nvPicPr>
          <p:cNvPr id="5" name="Content Placeholder 4" descr="Diagram, engineering drawing&#10;&#10;Description automatically generated">
            <a:extLst>
              <a:ext uri="{FF2B5EF4-FFF2-40B4-BE49-F238E27FC236}">
                <a16:creationId xmlns:a16="http://schemas.microsoft.com/office/drawing/2014/main" id="{EEEAD84D-D863-4553-AC1E-3660B97F31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7603"/>
            <a:ext cx="9874413" cy="9874413"/>
          </a:xfrm>
        </p:spPr>
      </p:pic>
      <p:pic>
        <p:nvPicPr>
          <p:cNvPr id="4" name="Picture 3">
            <a:extLst>
              <a:ext uri="{FF2B5EF4-FFF2-40B4-BE49-F238E27FC236}">
                <a16:creationId xmlns:a16="http://schemas.microsoft.com/office/drawing/2014/main" id="{28B359BF-CF51-4A0B-8884-BFE46D2DD294}"/>
              </a:ext>
            </a:extLst>
          </p:cNvPr>
          <p:cNvPicPr>
            <a:picLocks noChangeAspect="1"/>
          </p:cNvPicPr>
          <p:nvPr/>
        </p:nvPicPr>
        <p:blipFill>
          <a:blip r:embed="rId3"/>
          <a:stretch>
            <a:fillRect/>
          </a:stretch>
        </p:blipFill>
        <p:spPr>
          <a:xfrm>
            <a:off x="8141075" y="4252871"/>
            <a:ext cx="4050925" cy="2510638"/>
          </a:xfrm>
          <a:prstGeom prst="rect">
            <a:avLst/>
          </a:prstGeom>
        </p:spPr>
      </p:pic>
      <p:pic>
        <p:nvPicPr>
          <p:cNvPr id="7" name="Picture 6">
            <a:extLst>
              <a:ext uri="{FF2B5EF4-FFF2-40B4-BE49-F238E27FC236}">
                <a16:creationId xmlns:a16="http://schemas.microsoft.com/office/drawing/2014/main" id="{41BF9089-42E5-45D6-957A-6D296DABEAAE}"/>
              </a:ext>
            </a:extLst>
          </p:cNvPr>
          <p:cNvPicPr>
            <a:picLocks noChangeAspect="1"/>
          </p:cNvPicPr>
          <p:nvPr/>
        </p:nvPicPr>
        <p:blipFill>
          <a:blip r:embed="rId4"/>
          <a:stretch>
            <a:fillRect/>
          </a:stretch>
        </p:blipFill>
        <p:spPr>
          <a:xfrm>
            <a:off x="7697862" y="23487"/>
            <a:ext cx="4494138" cy="2510638"/>
          </a:xfrm>
          <a:prstGeom prst="rect">
            <a:avLst/>
          </a:prstGeom>
        </p:spPr>
      </p:pic>
    </p:spTree>
    <p:extLst>
      <p:ext uri="{BB962C8B-B14F-4D97-AF65-F5344CB8AC3E}">
        <p14:creationId xmlns:p14="http://schemas.microsoft.com/office/powerpoint/2010/main" val="1671221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2A57-28B2-4A5A-B3F7-95ACD505E003}"/>
              </a:ext>
            </a:extLst>
          </p:cNvPr>
          <p:cNvSpPr>
            <a:spLocks noGrp="1"/>
          </p:cNvSpPr>
          <p:nvPr>
            <p:ph type="title"/>
          </p:nvPr>
        </p:nvSpPr>
        <p:spPr/>
        <p:txBody>
          <a:bodyPr/>
          <a:lstStyle/>
          <a:p>
            <a:r>
              <a:rPr lang="en-US" b="1" dirty="0"/>
              <a:t>W02 Prepare Quiz</a:t>
            </a:r>
            <a:endParaRPr lang="en-US" dirty="0"/>
          </a:p>
        </p:txBody>
      </p:sp>
      <p:sp>
        <p:nvSpPr>
          <p:cNvPr id="3" name="Content Placeholder 2">
            <a:extLst>
              <a:ext uri="{FF2B5EF4-FFF2-40B4-BE49-F238E27FC236}">
                <a16:creationId xmlns:a16="http://schemas.microsoft.com/office/drawing/2014/main" id="{6EE6126D-0EE6-4AB8-ADAB-78A4FEF1D5E3}"/>
              </a:ext>
            </a:extLst>
          </p:cNvPr>
          <p:cNvSpPr>
            <a:spLocks noGrp="1"/>
          </p:cNvSpPr>
          <p:nvPr>
            <p:ph idx="1"/>
          </p:nvPr>
        </p:nvSpPr>
        <p:spPr/>
        <p:txBody>
          <a:bodyPr/>
          <a:lstStyle/>
          <a:p>
            <a:r>
              <a:rPr lang="en-US" dirty="0"/>
              <a:t>Download Take notes</a:t>
            </a:r>
          </a:p>
          <a:p>
            <a:r>
              <a:rPr lang="en-US" dirty="0"/>
              <a:t>Complete Prepare assignments</a:t>
            </a:r>
          </a:p>
          <a:p>
            <a:r>
              <a:rPr lang="en-US" dirty="0"/>
              <a:t>Read over Teach, Lab and Prove assignments</a:t>
            </a:r>
          </a:p>
          <a:p>
            <a:endParaRPr lang="en-US" dirty="0"/>
          </a:p>
          <a:p>
            <a:endParaRPr lang="en-US" dirty="0"/>
          </a:p>
        </p:txBody>
      </p:sp>
    </p:spTree>
    <p:extLst>
      <p:ext uri="{BB962C8B-B14F-4D97-AF65-F5344CB8AC3E}">
        <p14:creationId xmlns:p14="http://schemas.microsoft.com/office/powerpoint/2010/main" val="2026350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5ECCE-352F-4261-8A57-7F83DF3F700D}"/>
              </a:ext>
            </a:extLst>
          </p:cNvPr>
          <p:cNvSpPr>
            <a:spLocks noGrp="1"/>
          </p:cNvSpPr>
          <p:nvPr>
            <p:ph type="title"/>
          </p:nvPr>
        </p:nvSpPr>
        <p:spPr/>
        <p:txBody>
          <a:bodyPr/>
          <a:lstStyle/>
          <a:p>
            <a:endParaRPr lang="en-US"/>
          </a:p>
        </p:txBody>
      </p:sp>
      <p:pic>
        <p:nvPicPr>
          <p:cNvPr id="9" name="Content Placeholder 8" descr="A picture containing text, fan, device&#10;&#10;Description automatically generated">
            <a:extLst>
              <a:ext uri="{FF2B5EF4-FFF2-40B4-BE49-F238E27FC236}">
                <a16:creationId xmlns:a16="http://schemas.microsoft.com/office/drawing/2014/main" id="{5FFA3BE2-EF27-4C40-AC48-B0CFAC223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3391"/>
            <a:ext cx="7555229" cy="7036415"/>
          </a:xfrm>
        </p:spPr>
      </p:pic>
      <p:pic>
        <p:nvPicPr>
          <p:cNvPr id="4" name="Picture 3">
            <a:extLst>
              <a:ext uri="{FF2B5EF4-FFF2-40B4-BE49-F238E27FC236}">
                <a16:creationId xmlns:a16="http://schemas.microsoft.com/office/drawing/2014/main" id="{E01C0D3C-9A44-4E5D-839C-B06F031C07FD}"/>
              </a:ext>
            </a:extLst>
          </p:cNvPr>
          <p:cNvPicPr>
            <a:picLocks noChangeAspect="1"/>
          </p:cNvPicPr>
          <p:nvPr/>
        </p:nvPicPr>
        <p:blipFill>
          <a:blip r:embed="rId3"/>
          <a:stretch>
            <a:fillRect/>
          </a:stretch>
        </p:blipFill>
        <p:spPr>
          <a:xfrm>
            <a:off x="8514261" y="3585681"/>
            <a:ext cx="3677739" cy="3272319"/>
          </a:xfrm>
          <a:prstGeom prst="rect">
            <a:avLst/>
          </a:prstGeom>
        </p:spPr>
      </p:pic>
      <p:pic>
        <p:nvPicPr>
          <p:cNvPr id="6" name="Picture 5">
            <a:extLst>
              <a:ext uri="{FF2B5EF4-FFF2-40B4-BE49-F238E27FC236}">
                <a16:creationId xmlns:a16="http://schemas.microsoft.com/office/drawing/2014/main" id="{3261B9D3-3B3A-40F7-B996-94DE6F899245}"/>
              </a:ext>
            </a:extLst>
          </p:cNvPr>
          <p:cNvPicPr>
            <a:picLocks noChangeAspect="1"/>
          </p:cNvPicPr>
          <p:nvPr/>
        </p:nvPicPr>
        <p:blipFill>
          <a:blip r:embed="rId4"/>
          <a:stretch>
            <a:fillRect/>
          </a:stretch>
        </p:blipFill>
        <p:spPr>
          <a:xfrm>
            <a:off x="8351349" y="0"/>
            <a:ext cx="3840651" cy="3516939"/>
          </a:xfrm>
          <a:prstGeom prst="rect">
            <a:avLst/>
          </a:prstGeom>
        </p:spPr>
      </p:pic>
    </p:spTree>
    <p:extLst>
      <p:ext uri="{BB962C8B-B14F-4D97-AF65-F5344CB8AC3E}">
        <p14:creationId xmlns:p14="http://schemas.microsoft.com/office/powerpoint/2010/main" val="3745878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0A18-900A-4317-8420-8F3104DFD62F}"/>
              </a:ext>
            </a:extLst>
          </p:cNvPr>
          <p:cNvSpPr>
            <a:spLocks noGrp="1"/>
          </p:cNvSpPr>
          <p:nvPr>
            <p:ph type="title"/>
          </p:nvPr>
        </p:nvSpPr>
        <p:spPr/>
        <p:txBody>
          <a:bodyPr/>
          <a:lstStyle/>
          <a:p>
            <a:endParaRPr lang="en-US"/>
          </a:p>
        </p:txBody>
      </p:sp>
      <p:pic>
        <p:nvPicPr>
          <p:cNvPr id="5" name="Content Placeholder 4" descr="Diagram, engineering drawing&#10;&#10;Description automatically generated">
            <a:extLst>
              <a:ext uri="{FF2B5EF4-FFF2-40B4-BE49-F238E27FC236}">
                <a16:creationId xmlns:a16="http://schemas.microsoft.com/office/drawing/2014/main" id="{ED8BEEC3-D1A4-4779-BA87-19A7B5C33D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093479" cy="6858000"/>
          </a:xfrm>
        </p:spPr>
      </p:pic>
      <p:pic>
        <p:nvPicPr>
          <p:cNvPr id="4" name="Picture 3">
            <a:extLst>
              <a:ext uri="{FF2B5EF4-FFF2-40B4-BE49-F238E27FC236}">
                <a16:creationId xmlns:a16="http://schemas.microsoft.com/office/drawing/2014/main" id="{9FBEDD31-EE90-4164-A902-DD70F3BF1D1E}"/>
              </a:ext>
            </a:extLst>
          </p:cNvPr>
          <p:cNvPicPr>
            <a:picLocks noChangeAspect="1"/>
          </p:cNvPicPr>
          <p:nvPr/>
        </p:nvPicPr>
        <p:blipFill>
          <a:blip r:embed="rId3"/>
          <a:stretch>
            <a:fillRect/>
          </a:stretch>
        </p:blipFill>
        <p:spPr>
          <a:xfrm>
            <a:off x="8413872" y="3784519"/>
            <a:ext cx="3778128" cy="2994167"/>
          </a:xfrm>
          <a:prstGeom prst="rect">
            <a:avLst/>
          </a:prstGeom>
        </p:spPr>
      </p:pic>
      <p:pic>
        <p:nvPicPr>
          <p:cNvPr id="7" name="Picture 6">
            <a:extLst>
              <a:ext uri="{FF2B5EF4-FFF2-40B4-BE49-F238E27FC236}">
                <a16:creationId xmlns:a16="http://schemas.microsoft.com/office/drawing/2014/main" id="{2A9E646B-9127-4507-8BD3-5AAE22F1CBA5}"/>
              </a:ext>
            </a:extLst>
          </p:cNvPr>
          <p:cNvPicPr>
            <a:picLocks noChangeAspect="1"/>
          </p:cNvPicPr>
          <p:nvPr/>
        </p:nvPicPr>
        <p:blipFill>
          <a:blip r:embed="rId4"/>
          <a:stretch>
            <a:fillRect/>
          </a:stretch>
        </p:blipFill>
        <p:spPr>
          <a:xfrm>
            <a:off x="7185009" y="1371"/>
            <a:ext cx="5006991" cy="3703834"/>
          </a:xfrm>
          <a:prstGeom prst="rect">
            <a:avLst/>
          </a:prstGeom>
        </p:spPr>
      </p:pic>
      <p:pic>
        <p:nvPicPr>
          <p:cNvPr id="9" name="Picture 8">
            <a:extLst>
              <a:ext uri="{FF2B5EF4-FFF2-40B4-BE49-F238E27FC236}">
                <a16:creationId xmlns:a16="http://schemas.microsoft.com/office/drawing/2014/main" id="{37554C94-CDEE-40DA-8431-D09B3D8A6141}"/>
              </a:ext>
            </a:extLst>
          </p:cNvPr>
          <p:cNvPicPr>
            <a:picLocks noChangeAspect="1"/>
          </p:cNvPicPr>
          <p:nvPr/>
        </p:nvPicPr>
        <p:blipFill>
          <a:blip r:embed="rId5"/>
          <a:stretch>
            <a:fillRect/>
          </a:stretch>
        </p:blipFill>
        <p:spPr>
          <a:xfrm>
            <a:off x="0" y="3498574"/>
            <a:ext cx="4507323" cy="3280112"/>
          </a:xfrm>
          <a:prstGeom prst="rect">
            <a:avLst/>
          </a:prstGeom>
        </p:spPr>
      </p:pic>
    </p:spTree>
    <p:extLst>
      <p:ext uri="{BB962C8B-B14F-4D97-AF65-F5344CB8AC3E}">
        <p14:creationId xmlns:p14="http://schemas.microsoft.com/office/powerpoint/2010/main" val="3908333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B891-B395-466A-B7A2-81BE74B91253}"/>
              </a:ext>
            </a:extLst>
          </p:cNvPr>
          <p:cNvSpPr>
            <a:spLocks noGrp="1"/>
          </p:cNvSpPr>
          <p:nvPr>
            <p:ph type="title"/>
          </p:nvPr>
        </p:nvSpPr>
        <p:spPr/>
        <p:txBody>
          <a:bodyPr/>
          <a:lstStyle/>
          <a:p>
            <a:r>
              <a:rPr lang="en-US" b="1" dirty="0"/>
              <a:t>Equation: </a:t>
            </a:r>
            <a:br>
              <a:rPr lang="en-US" b="1" dirty="0"/>
            </a:br>
            <a:endParaRPr lang="en-US" dirty="0"/>
          </a:p>
        </p:txBody>
      </p:sp>
      <p:sp>
        <p:nvSpPr>
          <p:cNvPr id="3" name="Content Placeholder 2">
            <a:extLst>
              <a:ext uri="{FF2B5EF4-FFF2-40B4-BE49-F238E27FC236}">
                <a16:creationId xmlns:a16="http://schemas.microsoft.com/office/drawing/2014/main" id="{89A401F8-326B-46B6-99C0-911CE77A21B8}"/>
              </a:ext>
            </a:extLst>
          </p:cNvPr>
          <p:cNvSpPr>
            <a:spLocks noGrp="1"/>
          </p:cNvSpPr>
          <p:nvPr>
            <p:ph idx="1"/>
          </p:nvPr>
        </p:nvSpPr>
        <p:spPr/>
        <p:txBody>
          <a:bodyPr>
            <a:normAutofit/>
          </a:bodyPr>
          <a:lstStyle/>
          <a:p>
            <a:r>
              <a:rPr lang="en-US" b="1" dirty="0"/>
              <a:t>Observations:</a:t>
            </a:r>
          </a:p>
          <a:p>
            <a:pPr lvl="1"/>
            <a:r>
              <a:rPr lang="en-US" b="1" dirty="0"/>
              <a:t>Phase-Detection Autofocus</a:t>
            </a:r>
          </a:p>
          <a:p>
            <a:pPr lvl="2"/>
            <a:r>
              <a:rPr lang="en-US" dirty="0"/>
              <a:t>According to Samsung, the Galaxy S5 can focus in an image in only 0.3 seconds using phase-detection auto-focus.</a:t>
            </a:r>
          </a:p>
          <a:p>
            <a:pPr lvl="1"/>
            <a:r>
              <a:rPr lang="en-US" b="1" dirty="0"/>
              <a:t>Laser Autofocus: Active Autofocus</a:t>
            </a:r>
          </a:p>
          <a:p>
            <a:pPr lvl="2"/>
            <a:r>
              <a:rPr lang="en-US" dirty="0"/>
              <a:t>It’s super-fast. According to LG, it only takes 0.276 seconds to focus an image with laser auto-focus.</a:t>
            </a:r>
          </a:p>
          <a:p>
            <a:r>
              <a:rPr lang="en-US" dirty="0"/>
              <a:t>Using the equation found in the article, </a:t>
            </a:r>
          </a:p>
          <a:p>
            <a:pPr lvl="1"/>
            <a:r>
              <a:rPr lang="en-US" dirty="0"/>
              <a:t>Distance traveled by laser beam = Speed of Light * Time to receive reflection</a:t>
            </a:r>
          </a:p>
          <a:p>
            <a:pPr lvl="1"/>
            <a:r>
              <a:rPr lang="en-US" dirty="0"/>
              <a:t>Distance to object = Distance traveled by laser beam / 2</a:t>
            </a:r>
          </a:p>
          <a:p>
            <a:endParaRPr lang="en-US" dirty="0"/>
          </a:p>
        </p:txBody>
      </p:sp>
    </p:spTree>
    <p:extLst>
      <p:ext uri="{BB962C8B-B14F-4D97-AF65-F5344CB8AC3E}">
        <p14:creationId xmlns:p14="http://schemas.microsoft.com/office/powerpoint/2010/main" val="115015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5E86-4533-4E21-970D-5E2ED9B3A7B0}"/>
              </a:ext>
            </a:extLst>
          </p:cNvPr>
          <p:cNvSpPr>
            <a:spLocks noGrp="1"/>
          </p:cNvSpPr>
          <p:nvPr>
            <p:ph type="title"/>
          </p:nvPr>
        </p:nvSpPr>
        <p:spPr/>
        <p:txBody>
          <a:bodyPr/>
          <a:lstStyle/>
          <a:p>
            <a:r>
              <a:rPr lang="en-US" b="1" dirty="0"/>
              <a:t>Test:</a:t>
            </a:r>
            <a:endParaRPr lang="en-US" dirty="0"/>
          </a:p>
        </p:txBody>
      </p:sp>
      <p:sp>
        <p:nvSpPr>
          <p:cNvPr id="3" name="Content Placeholder 2">
            <a:extLst>
              <a:ext uri="{FF2B5EF4-FFF2-40B4-BE49-F238E27FC236}">
                <a16:creationId xmlns:a16="http://schemas.microsoft.com/office/drawing/2014/main" id="{FDD9C74F-B6A4-414C-8EE2-007B360E69E7}"/>
              </a:ext>
            </a:extLst>
          </p:cNvPr>
          <p:cNvSpPr>
            <a:spLocks noGrp="1"/>
          </p:cNvSpPr>
          <p:nvPr>
            <p:ph idx="1"/>
          </p:nvPr>
        </p:nvSpPr>
        <p:spPr/>
        <p:txBody>
          <a:bodyPr>
            <a:normAutofit/>
          </a:bodyPr>
          <a:lstStyle/>
          <a:p>
            <a:r>
              <a:rPr lang="en-US" dirty="0"/>
              <a:t>Write up a test based on your findings that you could give to someone else, possibly a family member, a neighbor, or a friend. Do this so that if they followed your test, they could come up with the same results.</a:t>
            </a:r>
            <a:br>
              <a:rPr lang="en-US" dirty="0"/>
            </a:br>
            <a:r>
              <a:rPr lang="en-US" dirty="0"/>
              <a:t>Make sure you address these questions in your test: </a:t>
            </a:r>
          </a:p>
          <a:p>
            <a:pPr lvl="1"/>
            <a:r>
              <a:rPr lang="en-US" dirty="0"/>
              <a:t>How will the test be set up?</a:t>
            </a:r>
          </a:p>
          <a:p>
            <a:pPr lvl="1"/>
            <a:r>
              <a:rPr lang="en-US" dirty="0"/>
              <a:t>What is the previous knowledge needed?</a:t>
            </a:r>
          </a:p>
          <a:p>
            <a:pPr lvl="1"/>
            <a:r>
              <a:rPr lang="en-US" dirty="0"/>
              <a:t>What steps did you take to discover your results?</a:t>
            </a:r>
          </a:p>
          <a:p>
            <a:pPr lvl="1"/>
            <a:r>
              <a:rPr lang="en-US" dirty="0"/>
              <a:t>What were the expected results? </a:t>
            </a:r>
          </a:p>
          <a:p>
            <a:pPr lvl="1"/>
            <a:r>
              <a:rPr lang="en-US" dirty="0"/>
              <a:t>Were you able to break the camera's autofocus algorithm?</a:t>
            </a:r>
          </a:p>
          <a:p>
            <a:endParaRPr lang="en-US" dirty="0"/>
          </a:p>
        </p:txBody>
      </p:sp>
    </p:spTree>
    <p:extLst>
      <p:ext uri="{BB962C8B-B14F-4D97-AF65-F5344CB8AC3E}">
        <p14:creationId xmlns:p14="http://schemas.microsoft.com/office/powerpoint/2010/main" val="4288546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1F24-7F65-456B-A05A-EFB0513B731E}"/>
              </a:ext>
            </a:extLst>
          </p:cNvPr>
          <p:cNvSpPr>
            <a:spLocks noGrp="1"/>
          </p:cNvSpPr>
          <p:nvPr>
            <p:ph type="title"/>
          </p:nvPr>
        </p:nvSpPr>
        <p:spPr/>
        <p:txBody>
          <a:bodyPr/>
          <a:lstStyle/>
          <a:p>
            <a:r>
              <a:rPr lang="en-US" b="1" dirty="0"/>
              <a:t>Follow up: </a:t>
            </a:r>
            <a:br>
              <a:rPr lang="en-US" b="1" dirty="0"/>
            </a:br>
            <a:endParaRPr lang="en-US" dirty="0"/>
          </a:p>
        </p:txBody>
      </p:sp>
      <p:sp>
        <p:nvSpPr>
          <p:cNvPr id="3" name="Content Placeholder 2">
            <a:extLst>
              <a:ext uri="{FF2B5EF4-FFF2-40B4-BE49-F238E27FC236}">
                <a16:creationId xmlns:a16="http://schemas.microsoft.com/office/drawing/2014/main" id="{4D959FC6-75B8-43CA-AC67-46D7674E79C3}"/>
              </a:ext>
            </a:extLst>
          </p:cNvPr>
          <p:cNvSpPr>
            <a:spLocks noGrp="1"/>
          </p:cNvSpPr>
          <p:nvPr>
            <p:ph idx="1"/>
          </p:nvPr>
        </p:nvSpPr>
        <p:spPr/>
        <p:txBody>
          <a:bodyPr/>
          <a:lstStyle/>
          <a:p>
            <a:r>
              <a:rPr lang="en-US" dirty="0"/>
              <a:t>Post a summary of your observation, experiment, equations, and tests, then answer the following questions:</a:t>
            </a:r>
          </a:p>
          <a:p>
            <a:pPr lvl="1"/>
            <a:r>
              <a:rPr lang="en-US" dirty="0"/>
              <a:t>Which of the options would be best? </a:t>
            </a:r>
          </a:p>
          <a:p>
            <a:pPr lvl="1"/>
            <a:r>
              <a:rPr lang="en-US" dirty="0"/>
              <a:t>Did your first attempt work successfully? Why or Why not? What did you learn for the non-success or success?</a:t>
            </a:r>
          </a:p>
          <a:p>
            <a:endParaRPr lang="en-US" dirty="0"/>
          </a:p>
        </p:txBody>
      </p:sp>
    </p:spTree>
    <p:extLst>
      <p:ext uri="{BB962C8B-B14F-4D97-AF65-F5344CB8AC3E}">
        <p14:creationId xmlns:p14="http://schemas.microsoft.com/office/powerpoint/2010/main" val="3335033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95FA-5E85-0245-9132-1169657324EB}"/>
              </a:ext>
            </a:extLst>
          </p:cNvPr>
          <p:cNvSpPr>
            <a:spLocks noGrp="1"/>
          </p:cNvSpPr>
          <p:nvPr>
            <p:ph type="title"/>
          </p:nvPr>
        </p:nvSpPr>
        <p:spPr/>
        <p:txBody>
          <a:bodyPr/>
          <a:lstStyle/>
          <a:p>
            <a:r>
              <a:rPr lang="en-US" dirty="0"/>
              <a:t>Friday</a:t>
            </a:r>
          </a:p>
        </p:txBody>
      </p:sp>
      <p:sp>
        <p:nvSpPr>
          <p:cNvPr id="3" name="Content Placeholder 2">
            <a:extLst>
              <a:ext uri="{FF2B5EF4-FFF2-40B4-BE49-F238E27FC236}">
                <a16:creationId xmlns:a16="http://schemas.microsoft.com/office/drawing/2014/main" id="{DF469D0E-6C3D-F241-9A1A-574C8B970B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8677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AA0CBC93-3BC8-4F1A-B06C-31494C77F2EF}"/>
              </a:ext>
            </a:extLst>
          </p:cNvPr>
          <p:cNvGraphicFramePr>
            <a:graphicFrameLocks noGrp="1"/>
          </p:cNvGraphicFramePr>
          <p:nvPr>
            <p:ph idx="1"/>
          </p:nvPr>
        </p:nvGraphicFramePr>
        <p:xfrm>
          <a:off x="1738764" y="0"/>
          <a:ext cx="8799137" cy="6683988"/>
        </p:xfrm>
        <a:graphic>
          <a:graphicData uri="http://schemas.openxmlformats.org/drawingml/2006/table">
            <a:tbl>
              <a:tblPr firstRow="1" bandRow="1">
                <a:noFill/>
                <a:tableStyleId>{5C22544A-7EE6-4342-B048-85BDC9FD1C3A}</a:tableStyleId>
              </a:tblPr>
              <a:tblGrid>
                <a:gridCol w="4298152">
                  <a:extLst>
                    <a:ext uri="{9D8B030D-6E8A-4147-A177-3AD203B41FA5}">
                      <a16:colId xmlns:a16="http://schemas.microsoft.com/office/drawing/2014/main" val="3022667698"/>
                    </a:ext>
                  </a:extLst>
                </a:gridCol>
                <a:gridCol w="752387">
                  <a:extLst>
                    <a:ext uri="{9D8B030D-6E8A-4147-A177-3AD203B41FA5}">
                      <a16:colId xmlns:a16="http://schemas.microsoft.com/office/drawing/2014/main" val="530910355"/>
                    </a:ext>
                  </a:extLst>
                </a:gridCol>
                <a:gridCol w="3748598">
                  <a:extLst>
                    <a:ext uri="{9D8B030D-6E8A-4147-A177-3AD203B41FA5}">
                      <a16:colId xmlns:a16="http://schemas.microsoft.com/office/drawing/2014/main" val="508762958"/>
                    </a:ext>
                  </a:extLst>
                </a:gridCol>
              </a:tblGrid>
              <a:tr h="251364">
                <a:tc>
                  <a:txBody>
                    <a:bodyPr/>
                    <a:lstStyle/>
                    <a:p>
                      <a:pPr algn="l" rtl="0" fontAlgn="ctr"/>
                      <a:r>
                        <a:rPr lang="en-US" sz="1600" b="0" u="none" strike="noStrike" cap="none" spc="60" dirty="0">
                          <a:solidFill>
                            <a:schemeClr val="bg1"/>
                          </a:solidFill>
                          <a:effectLst/>
                        </a:rPr>
                        <a:t>Associations  </a:t>
                      </a:r>
                      <a:endParaRPr lang="en-US" sz="1600" b="0" i="0" u="none" strike="noStrike" cap="none" spc="60" dirty="0">
                        <a:solidFill>
                          <a:schemeClr val="bg1"/>
                        </a:solidFill>
                        <a:effectLst/>
                        <a:latin typeface="Calibri" panose="020F0502020204030204" pitchFamily="34" charset="0"/>
                      </a:endParaRPr>
                    </a:p>
                  </a:txBody>
                  <a:tcPr marL="4333" marR="4333" marT="57198"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l" rtl="0" fontAlgn="ctr"/>
                      <a:r>
                        <a:rPr lang="en-US" sz="1600" b="0" u="none" strike="noStrike" cap="none" spc="60">
                          <a:solidFill>
                            <a:schemeClr val="bg1"/>
                          </a:solidFill>
                          <a:effectLst/>
                        </a:rPr>
                        <a:t>Acc</a:t>
                      </a:r>
                      <a:endParaRPr lang="en-US" sz="1600" b="0" i="0" u="none" strike="noStrike" cap="none" spc="60">
                        <a:solidFill>
                          <a:schemeClr val="bg1"/>
                        </a:solidFill>
                        <a:effectLst/>
                        <a:latin typeface="Calibri" panose="020F0502020204030204" pitchFamily="34" charset="0"/>
                      </a:endParaRPr>
                    </a:p>
                  </a:txBody>
                  <a:tcPr marL="4333" marR="4333" marT="57198" marB="0" anchor="ctr">
                    <a:lnL w="12700" cmpd="sng">
                      <a:noFill/>
                    </a:lnL>
                    <a:lnR w="12700" cmpd="sng">
                      <a:noFill/>
                    </a:lnR>
                    <a:lnT w="19050" cap="flat" cmpd="sng" algn="ctr">
                      <a:noFill/>
                      <a:prstDash val="solid"/>
                    </a:lnT>
                    <a:lnB w="38100" cmpd="sng">
                      <a:noFill/>
                    </a:lnB>
                    <a:solidFill>
                      <a:schemeClr val="accent1"/>
                    </a:solidFill>
                  </a:tcPr>
                </a:tc>
                <a:tc>
                  <a:txBody>
                    <a:bodyPr/>
                    <a:lstStyle/>
                    <a:p>
                      <a:pPr algn="l" rtl="0" fontAlgn="ctr"/>
                      <a:r>
                        <a:rPr lang="en-US" sz="1600" b="0" u="none" strike="noStrike" cap="none" spc="60">
                          <a:solidFill>
                            <a:schemeClr val="bg1"/>
                          </a:solidFill>
                          <a:effectLst/>
                        </a:rPr>
                        <a:t>Websites  </a:t>
                      </a:r>
                      <a:endParaRPr lang="en-US" sz="1600" b="0" i="0" u="none" strike="noStrike" cap="none" spc="60">
                        <a:solidFill>
                          <a:schemeClr val="bg1"/>
                        </a:solidFill>
                        <a:effectLst/>
                        <a:latin typeface="Calibri" panose="020F0502020204030204" pitchFamily="34" charset="0"/>
                      </a:endParaRPr>
                    </a:p>
                  </a:txBody>
                  <a:tcPr marL="4333" marR="4333" marT="57198"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455388590"/>
                  </a:ext>
                </a:extLst>
              </a:tr>
              <a:tr h="230761">
                <a:tc>
                  <a:txBody>
                    <a:bodyPr/>
                    <a:lstStyle/>
                    <a:p>
                      <a:pPr algn="l" fontAlgn="b"/>
                      <a:r>
                        <a:rPr lang="en-US" sz="1300" u="none" strike="noStrike" cap="none" spc="0">
                          <a:solidFill>
                            <a:schemeClr val="tx1"/>
                          </a:solidFill>
                          <a:effectLst/>
                        </a:rPr>
                        <a:t>A1QA SW Testing </a:t>
                      </a:r>
                      <a:r>
                        <a:rPr lang="en-US" sz="1300" u="none" strike="noStrike" cap="none" spc="0" err="1">
                          <a:solidFill>
                            <a:schemeClr val="tx1"/>
                          </a:solidFill>
                          <a:effectLst/>
                        </a:rPr>
                        <a:t>Compnay</a:t>
                      </a:r>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l" fontAlgn="b"/>
                      <a:r>
                        <a:rPr lang="en-US" sz="1300" u="none" strike="noStrike" cap="none" spc="0">
                          <a:solidFill>
                            <a:schemeClr val="tx1"/>
                          </a:solidFill>
                          <a:effectLst/>
                        </a:rPr>
                        <a:t>A1QA</a:t>
                      </a:r>
                      <a:endParaRPr lang="en-US" sz="1300" b="1"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38100" cmpd="sng">
                      <a:noFill/>
                    </a:lnT>
                    <a:lnB w="12700" cap="flat" cmpd="sng" algn="ctr">
                      <a:noFill/>
                      <a:prstDash val="solid"/>
                    </a:lnB>
                    <a:noFill/>
                  </a:tcPr>
                </a:tc>
                <a:tc>
                  <a:txBody>
                    <a:bodyPr/>
                    <a:lstStyle/>
                    <a:p>
                      <a:pPr algn="l" fontAlgn="b"/>
                      <a:r>
                        <a:rPr lang="en-US" sz="1300" u="none" strike="noStrike" cap="none" spc="0">
                          <a:solidFill>
                            <a:schemeClr val="tx1"/>
                          </a:solidFill>
                          <a:effectLst/>
                        </a:rPr>
                        <a:t>https://www.a1qa.com/</a:t>
                      </a:r>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3146438329"/>
                  </a:ext>
                </a:extLst>
              </a:tr>
              <a:tr h="230761">
                <a:tc>
                  <a:txBody>
                    <a:bodyPr/>
                    <a:lstStyle/>
                    <a:p>
                      <a:pPr algn="l" rtl="0" fontAlgn="ctr"/>
                      <a:r>
                        <a:rPr lang="en-US" sz="1300" u="none" strike="noStrike" cap="none" spc="0">
                          <a:solidFill>
                            <a:schemeClr val="tx1"/>
                          </a:solidFill>
                          <a:effectLst/>
                        </a:rPr>
                        <a:t>Agile Alliance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sng" strike="noStrike" cap="none" spc="0">
                          <a:solidFill>
                            <a:schemeClr val="tx1"/>
                          </a:solidFill>
                          <a:effectLst/>
                          <a:hlinkClick r:id="rId2">
                            <a:extLst>
                              <a:ext uri="{A12FA001-AC4F-418D-AE19-62706E023703}">
                                <ahyp:hlinkClr xmlns:ahyp="http://schemas.microsoft.com/office/drawing/2018/hyperlinkcolor" val="tx"/>
                              </a:ext>
                            </a:extLst>
                          </a:hlinkClick>
                        </a:rPr>
                        <a:t>https://www.agilealliance.org/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29964337"/>
                  </a:ext>
                </a:extLst>
              </a:tr>
              <a:tr h="230761">
                <a:tc>
                  <a:txBody>
                    <a:bodyPr/>
                    <a:lstStyle/>
                    <a:p>
                      <a:pPr algn="l" rtl="0" fontAlgn="ctr"/>
                      <a:r>
                        <a:rPr lang="en-US" sz="1300" u="none" strike="noStrike" cap="none" spc="0">
                          <a:solidFill>
                            <a:schemeClr val="tx1"/>
                          </a:solidFill>
                          <a:effectLst/>
                        </a:rPr>
                        <a:t>American Society for Quality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none" strike="noStrike" cap="none" spc="0">
                          <a:solidFill>
                            <a:schemeClr val="tx1"/>
                          </a:solidFill>
                          <a:effectLst/>
                        </a:rPr>
                        <a:t>ASQ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sng" strike="noStrike" cap="none" spc="0">
                          <a:solidFill>
                            <a:schemeClr val="tx1"/>
                          </a:solidFill>
                          <a:effectLst/>
                          <a:hlinkClick r:id="rId3">
                            <a:extLst>
                              <a:ext uri="{A12FA001-AC4F-418D-AE19-62706E023703}">
                                <ahyp:hlinkClr xmlns:ahyp="http://schemas.microsoft.com/office/drawing/2018/hyperlinkcolor" val="tx"/>
                              </a:ext>
                            </a:extLst>
                          </a:hlinkClick>
                        </a:rPr>
                        <a:t>www.asq.org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009775478"/>
                  </a:ext>
                </a:extLst>
              </a:tr>
              <a:tr h="230761">
                <a:tc>
                  <a:txBody>
                    <a:bodyPr/>
                    <a:lstStyle/>
                    <a:p>
                      <a:pPr algn="l" rtl="0" fontAlgn="ctr"/>
                      <a:r>
                        <a:rPr lang="en-US" sz="1300" u="none" strike="noStrike" cap="none" spc="0" dirty="0">
                          <a:solidFill>
                            <a:schemeClr val="tx1"/>
                          </a:solidFill>
                          <a:effectLst/>
                        </a:rPr>
                        <a:t>American Software Testing Qualifications Board (ASTQB)  </a:t>
                      </a:r>
                      <a:endParaRPr lang="en-US" sz="1300" b="0" i="0" u="none" strike="noStrike" cap="none" spc="0" dirty="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none" strike="noStrike" cap="none" spc="0">
                          <a:solidFill>
                            <a:schemeClr val="tx1"/>
                          </a:solidFill>
                          <a:effectLst/>
                        </a:rPr>
                        <a:t>ASTQB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sng" strike="noStrike" cap="none" spc="0">
                          <a:solidFill>
                            <a:schemeClr val="tx1"/>
                          </a:solidFill>
                          <a:effectLst/>
                          <a:hlinkClick r:id="rId4">
                            <a:extLst>
                              <a:ext uri="{A12FA001-AC4F-418D-AE19-62706E023703}">
                                <ahyp:hlinkClr xmlns:ahyp="http://schemas.microsoft.com/office/drawing/2018/hyperlinkcolor" val="tx"/>
                              </a:ext>
                            </a:extLst>
                          </a:hlinkClick>
                        </a:rPr>
                        <a:t>https://www.istqb.org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669726099"/>
                  </a:ext>
                </a:extLst>
              </a:tr>
              <a:tr h="230761">
                <a:tc>
                  <a:txBody>
                    <a:bodyPr/>
                    <a:lstStyle/>
                    <a:p>
                      <a:pPr algn="l" rtl="0" fontAlgn="ctr"/>
                      <a:r>
                        <a:rPr lang="en-US" sz="1300" u="none" strike="noStrike" cap="none" spc="0">
                          <a:solidFill>
                            <a:schemeClr val="tx1"/>
                          </a:solidFill>
                          <a:effectLst/>
                        </a:rPr>
                        <a:t>Association for Software Testing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none" strike="noStrike" cap="none" spc="0">
                          <a:solidFill>
                            <a:schemeClr val="tx1"/>
                          </a:solidFill>
                          <a:effectLst/>
                        </a:rPr>
                        <a:t>AST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sng" strike="noStrike" cap="none" spc="0">
                          <a:solidFill>
                            <a:schemeClr val="tx1"/>
                          </a:solidFill>
                          <a:effectLst/>
                          <a:hlinkClick r:id="rId5">
                            <a:extLst>
                              <a:ext uri="{A12FA001-AC4F-418D-AE19-62706E023703}">
                                <ahyp:hlinkClr xmlns:ahyp="http://schemas.microsoft.com/office/drawing/2018/hyperlinkcolor" val="tx"/>
                              </a:ext>
                            </a:extLst>
                          </a:hlinkClick>
                        </a:rPr>
                        <a:t>https://www.associationforsoftwaretesting.org/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759035671"/>
                  </a:ext>
                </a:extLst>
              </a:tr>
              <a:tr h="230761">
                <a:tc>
                  <a:txBody>
                    <a:bodyPr/>
                    <a:lstStyle/>
                    <a:p>
                      <a:pPr algn="l" rtl="0" fontAlgn="ctr"/>
                      <a:r>
                        <a:rPr lang="en-US" sz="1300" u="none" strike="noStrike" cap="none" spc="0">
                          <a:solidFill>
                            <a:schemeClr val="tx1"/>
                          </a:solidFill>
                          <a:effectLst/>
                        </a:rPr>
                        <a:t>Association of Testing &amp; Software Quality Assurance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none" strike="noStrike" cap="none" spc="0">
                          <a:solidFill>
                            <a:schemeClr val="tx1"/>
                          </a:solidFill>
                          <a:effectLst/>
                        </a:rPr>
                        <a:t>AT*SQA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sng" strike="noStrike" cap="none" spc="0">
                          <a:solidFill>
                            <a:schemeClr val="tx1"/>
                          </a:solidFill>
                          <a:effectLst/>
                          <a:hlinkClick r:id="rId6">
                            <a:extLst>
                              <a:ext uri="{A12FA001-AC4F-418D-AE19-62706E023703}">
                                <ahyp:hlinkClr xmlns:ahyp="http://schemas.microsoft.com/office/drawing/2018/hyperlinkcolor" val="tx"/>
                              </a:ext>
                            </a:extLst>
                          </a:hlinkClick>
                        </a:rPr>
                        <a:t> https://atsqa.org/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14070972"/>
                  </a:ext>
                </a:extLst>
              </a:tr>
              <a:tr h="230761">
                <a:tc>
                  <a:txBody>
                    <a:bodyPr/>
                    <a:lstStyle/>
                    <a:p>
                      <a:pPr algn="l" rtl="0" fontAlgn="ctr"/>
                      <a:r>
                        <a:rPr lang="en-US" sz="1300" u="none" strike="noStrike" cap="none" spc="0">
                          <a:solidFill>
                            <a:schemeClr val="tx1"/>
                          </a:solidFill>
                          <a:effectLst/>
                        </a:rPr>
                        <a:t>BCS The Charted Institute for IT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sng" strike="noStrike" cap="none" spc="0">
                          <a:solidFill>
                            <a:schemeClr val="tx1"/>
                          </a:solidFill>
                          <a:effectLst/>
                          <a:hlinkClick r:id="rId7">
                            <a:extLst>
                              <a:ext uri="{A12FA001-AC4F-418D-AE19-62706E023703}">
                                <ahyp:hlinkClr xmlns:ahyp="http://schemas.microsoft.com/office/drawing/2018/hyperlinkcolor" val="tx"/>
                              </a:ext>
                            </a:extLst>
                          </a:hlinkClick>
                        </a:rPr>
                        <a:t>https://www.bcs.org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679799598"/>
                  </a:ext>
                </a:extLst>
              </a:tr>
              <a:tr h="230761">
                <a:tc>
                  <a:txBody>
                    <a:bodyPr/>
                    <a:lstStyle/>
                    <a:p>
                      <a:pPr algn="l" fontAlgn="b"/>
                      <a:r>
                        <a:rPr lang="en-US" sz="1300" u="none" strike="noStrike" cap="none" spc="0">
                          <a:solidFill>
                            <a:schemeClr val="tx1"/>
                          </a:solidFill>
                          <a:effectLst/>
                        </a:rPr>
                        <a:t>deviQA </a:t>
                      </a:r>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https://www.deviqa.com</a:t>
                      </a:r>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259572584"/>
                  </a:ext>
                </a:extLst>
              </a:tr>
              <a:tr h="230761">
                <a:tc>
                  <a:txBody>
                    <a:bodyPr/>
                    <a:lstStyle/>
                    <a:p>
                      <a:pPr algn="l" rtl="0" fontAlgn="ctr"/>
                      <a:r>
                        <a:rPr lang="en-US" sz="1300" u="none" strike="noStrike" cap="none" spc="0">
                          <a:solidFill>
                            <a:schemeClr val="tx1"/>
                          </a:solidFill>
                          <a:effectLst/>
                        </a:rPr>
                        <a:t>DZONE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sng" strike="noStrike" cap="none" spc="0">
                          <a:solidFill>
                            <a:schemeClr val="tx1"/>
                          </a:solidFill>
                          <a:effectLst/>
                          <a:hlinkClick r:id="rId8">
                            <a:extLst>
                              <a:ext uri="{A12FA001-AC4F-418D-AE19-62706E023703}">
                                <ahyp:hlinkClr xmlns:ahyp="http://schemas.microsoft.com/office/drawing/2018/hyperlinkcolor" val="tx"/>
                              </a:ext>
                            </a:extLst>
                          </a:hlinkClick>
                        </a:rPr>
                        <a:t>https://dzone.com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970404008"/>
                  </a:ext>
                </a:extLst>
              </a:tr>
              <a:tr h="230761">
                <a:tc>
                  <a:txBody>
                    <a:bodyPr/>
                    <a:lstStyle/>
                    <a:p>
                      <a:pPr algn="l" fontAlgn="b"/>
                      <a:r>
                        <a:rPr lang="en-US" sz="1300" u="none" strike="noStrike" cap="none" spc="0">
                          <a:solidFill>
                            <a:schemeClr val="tx1"/>
                          </a:solidFill>
                          <a:effectLst/>
                        </a:rPr>
                        <a:t>International Institute for Software Testing</a:t>
                      </a:r>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IIST</a:t>
                      </a:r>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1300" u="sng" strike="noStrike" cap="none" spc="0">
                          <a:solidFill>
                            <a:schemeClr val="tx1"/>
                          </a:solidFill>
                          <a:effectLst/>
                          <a:hlinkClick r:id="rId9">
                            <a:extLst>
                              <a:ext uri="{A12FA001-AC4F-418D-AE19-62706E023703}">
                                <ahyp:hlinkClr xmlns:ahyp="http://schemas.microsoft.com/office/drawing/2018/hyperlinkcolor" val="tx"/>
                              </a:ext>
                            </a:extLst>
                          </a:hlinkClick>
                        </a:rPr>
                        <a:t>https://testinginstitute.com/</a:t>
                      </a:r>
                      <a:endParaRPr lang="en-US" sz="1300" b="0" i="0" u="sng"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43651962"/>
                  </a:ext>
                </a:extLst>
              </a:tr>
              <a:tr h="230761">
                <a:tc>
                  <a:txBody>
                    <a:bodyPr/>
                    <a:lstStyle/>
                    <a:p>
                      <a:pPr algn="l" rtl="0" fontAlgn="ctr"/>
                      <a:r>
                        <a:rPr lang="en-US" sz="1300" u="none" strike="noStrike" cap="none" spc="0">
                          <a:solidFill>
                            <a:schemeClr val="tx1"/>
                          </a:solidFill>
                          <a:effectLst/>
                        </a:rPr>
                        <a:t>International Software Testing Qualifications Board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none" strike="noStrike" cap="none" spc="0">
                          <a:solidFill>
                            <a:schemeClr val="tx1"/>
                          </a:solidFill>
                          <a:effectLst/>
                        </a:rPr>
                        <a:t>ISTQB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sng" strike="noStrike" cap="none" spc="0" dirty="0">
                          <a:solidFill>
                            <a:schemeClr val="tx1"/>
                          </a:solidFill>
                          <a:effectLst/>
                          <a:hlinkClick r:id="rId4">
                            <a:extLst>
                              <a:ext uri="{A12FA001-AC4F-418D-AE19-62706E023703}">
                                <ahyp:hlinkClr xmlns:ahyp="http://schemas.microsoft.com/office/drawing/2018/hyperlinkcolor" val="tx"/>
                              </a:ext>
                            </a:extLst>
                          </a:hlinkClick>
                        </a:rPr>
                        <a:t>https://www.istqb.org/  </a:t>
                      </a:r>
                      <a:endParaRPr lang="en-US" sz="1300" b="0" i="0" u="sng" strike="noStrike" cap="none" spc="0" dirty="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190015342"/>
                  </a:ext>
                </a:extLst>
              </a:tr>
              <a:tr h="230761">
                <a:tc>
                  <a:txBody>
                    <a:bodyPr/>
                    <a:lstStyle/>
                    <a:p>
                      <a:pPr algn="l" rtl="0" fontAlgn="ctr"/>
                      <a:r>
                        <a:rPr lang="en-US" sz="1300" u="none" strike="noStrike" cap="none" spc="0">
                          <a:solidFill>
                            <a:schemeClr val="tx1"/>
                          </a:solidFill>
                          <a:effectLst/>
                        </a:rPr>
                        <a:t>ISO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sng" strike="noStrike" cap="none" spc="0">
                          <a:solidFill>
                            <a:schemeClr val="tx1"/>
                          </a:solidFill>
                          <a:effectLst/>
                          <a:hlinkClick r:id="rId10">
                            <a:extLst>
                              <a:ext uri="{A12FA001-AC4F-418D-AE19-62706E023703}">
                                <ahyp:hlinkClr xmlns:ahyp="http://schemas.microsoft.com/office/drawing/2018/hyperlinkcolor" val="tx"/>
                              </a:ext>
                            </a:extLst>
                          </a:hlinkClick>
                        </a:rPr>
                        <a:t>https://www.iso.org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70077519"/>
                  </a:ext>
                </a:extLst>
              </a:tr>
              <a:tr h="230761">
                <a:tc>
                  <a:txBody>
                    <a:bodyPr/>
                    <a:lstStyle/>
                    <a:p>
                      <a:pPr algn="l" rtl="0" fontAlgn="ctr"/>
                      <a:r>
                        <a:rPr lang="en-US" sz="1300" u="none" strike="noStrike" cap="none" spc="0">
                          <a:solidFill>
                            <a:schemeClr val="tx1"/>
                          </a:solidFill>
                          <a:effectLst/>
                        </a:rPr>
                        <a:t>Micro Focus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sng" strike="noStrike" cap="none" spc="0">
                          <a:solidFill>
                            <a:schemeClr val="tx1"/>
                          </a:solidFill>
                          <a:effectLst/>
                          <a:hlinkClick r:id="rId11">
                            <a:extLst>
                              <a:ext uri="{A12FA001-AC4F-418D-AE19-62706E023703}">
                                <ahyp:hlinkClr xmlns:ahyp="http://schemas.microsoft.com/office/drawing/2018/hyperlinkcolor" val="tx"/>
                              </a:ext>
                            </a:extLst>
                          </a:hlinkClick>
                        </a:rPr>
                        <a:t>https://www.microfocus.com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159670147"/>
                  </a:ext>
                </a:extLst>
              </a:tr>
              <a:tr h="230761">
                <a:tc>
                  <a:txBody>
                    <a:bodyPr/>
                    <a:lstStyle/>
                    <a:p>
                      <a:pPr algn="l" fontAlgn="b"/>
                      <a:r>
                        <a:rPr lang="en-US" sz="1300" u="none" strike="noStrike" cap="none" spc="0">
                          <a:solidFill>
                            <a:schemeClr val="tx1"/>
                          </a:solidFill>
                          <a:effectLst/>
                        </a:rPr>
                        <a:t>Official U.S. List of Certified Software Testers</a:t>
                      </a:r>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t"/>
                      <a:endParaRPr lang="en-US" sz="1300" b="0" i="0" u="none" strike="noStrike" cap="none" spc="0">
                        <a:solidFill>
                          <a:schemeClr val="tx1"/>
                        </a:solidFill>
                        <a:effectLst/>
                        <a:latin typeface="Arial" panose="020B0604020202020204" pitchFamily="34" charset="0"/>
                      </a:endParaRPr>
                    </a:p>
                  </a:txBody>
                  <a:tcPr marL="4333" marR="4333" marT="57198"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1300" u="sng" strike="noStrike" cap="none" spc="0">
                          <a:solidFill>
                            <a:schemeClr val="tx1"/>
                          </a:solidFill>
                          <a:effectLst/>
                          <a:hlinkClick r:id="rId12">
                            <a:extLst>
                              <a:ext uri="{A12FA001-AC4F-418D-AE19-62706E023703}">
                                <ahyp:hlinkClr xmlns:ahyp="http://schemas.microsoft.com/office/drawing/2018/hyperlinkcolor" val="tx"/>
                              </a:ext>
                            </a:extLst>
                          </a:hlinkClick>
                        </a:rPr>
                        <a:t>https://astqb.org</a:t>
                      </a:r>
                      <a:endParaRPr lang="en-US" sz="1300" b="0" i="0" u="sng"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299597411"/>
                  </a:ext>
                </a:extLst>
              </a:tr>
              <a:tr h="230761">
                <a:tc>
                  <a:txBody>
                    <a:bodyPr/>
                    <a:lstStyle/>
                    <a:p>
                      <a:pPr algn="l" rtl="0" fontAlgn="ctr"/>
                      <a:r>
                        <a:rPr lang="en-US" sz="1300" u="none" strike="noStrike" cap="none" spc="0">
                          <a:solidFill>
                            <a:schemeClr val="tx1"/>
                          </a:solidFill>
                          <a:effectLst/>
                        </a:rPr>
                        <a:t>OWASP™ Foundation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sng" strike="noStrike" cap="none" spc="0">
                          <a:solidFill>
                            <a:schemeClr val="tx1"/>
                          </a:solidFill>
                          <a:effectLst/>
                          <a:hlinkClick r:id="rId13">
                            <a:extLst>
                              <a:ext uri="{A12FA001-AC4F-418D-AE19-62706E023703}">
                                <ahyp:hlinkClr xmlns:ahyp="http://schemas.microsoft.com/office/drawing/2018/hyperlinkcolor" val="tx"/>
                              </a:ext>
                            </a:extLst>
                          </a:hlinkClick>
                        </a:rPr>
                        <a:t>https://www.owasp.org</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089326682"/>
                  </a:ext>
                </a:extLst>
              </a:tr>
              <a:tr h="230761">
                <a:tc>
                  <a:txBody>
                    <a:bodyPr/>
                    <a:lstStyle/>
                    <a:p>
                      <a:pPr algn="l" rtl="0" fontAlgn="ctr"/>
                      <a:r>
                        <a:rPr lang="en-US" sz="1300" u="none" strike="noStrike" cap="none" spc="0">
                          <a:solidFill>
                            <a:schemeClr val="tx1"/>
                          </a:solidFill>
                          <a:effectLst/>
                        </a:rPr>
                        <a:t>QA InfoTech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sng" strike="noStrike" cap="none" spc="0">
                          <a:solidFill>
                            <a:schemeClr val="tx1"/>
                          </a:solidFill>
                          <a:effectLst/>
                          <a:hlinkClick r:id="rId14">
                            <a:extLst>
                              <a:ext uri="{A12FA001-AC4F-418D-AE19-62706E023703}">
                                <ahyp:hlinkClr xmlns:ahyp="http://schemas.microsoft.com/office/drawing/2018/hyperlinkcolor" val="tx"/>
                              </a:ext>
                            </a:extLst>
                          </a:hlinkClick>
                        </a:rPr>
                        <a:t>https://qainfotech.com/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038405338"/>
                  </a:ext>
                </a:extLst>
              </a:tr>
              <a:tr h="230761">
                <a:tc>
                  <a:txBody>
                    <a:bodyPr/>
                    <a:lstStyle/>
                    <a:p>
                      <a:pPr algn="l" rtl="0" fontAlgn="ctr"/>
                      <a:r>
                        <a:rPr lang="en-US" sz="1300" u="none" strike="noStrike" cap="none" spc="0">
                          <a:solidFill>
                            <a:schemeClr val="tx1"/>
                          </a:solidFill>
                          <a:effectLst/>
                        </a:rPr>
                        <a:t>QA Mentor</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1300" u="sng" strike="noStrike" cap="none" spc="0">
                          <a:solidFill>
                            <a:schemeClr val="tx1"/>
                          </a:solidFill>
                          <a:effectLst/>
                          <a:hlinkClick r:id="rId15">
                            <a:extLst>
                              <a:ext uri="{A12FA001-AC4F-418D-AE19-62706E023703}">
                                <ahyp:hlinkClr xmlns:ahyp="http://schemas.microsoft.com/office/drawing/2018/hyperlinkcolor" val="tx"/>
                              </a:ext>
                            </a:extLst>
                          </a:hlinkClick>
                        </a:rPr>
                        <a:t>https://www.qamentor.com/</a:t>
                      </a:r>
                      <a:endParaRPr lang="en-US" sz="1300" b="0" i="0" u="sng"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41847281"/>
                  </a:ext>
                </a:extLst>
              </a:tr>
              <a:tr h="230761">
                <a:tc>
                  <a:txBody>
                    <a:bodyPr/>
                    <a:lstStyle/>
                    <a:p>
                      <a:pPr algn="l" fontAlgn="b"/>
                      <a:r>
                        <a:rPr lang="en-US" sz="1300" u="none" strike="noStrike" cap="none" spc="0">
                          <a:solidFill>
                            <a:schemeClr val="tx1"/>
                          </a:solidFill>
                          <a:effectLst/>
                        </a:rPr>
                        <a:t>Qualcomm </a:t>
                      </a:r>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1300" u="sng" strike="noStrike" cap="none" spc="0">
                          <a:solidFill>
                            <a:schemeClr val="tx1"/>
                          </a:solidFill>
                          <a:effectLst/>
                          <a:hlinkClick r:id="rId16">
                            <a:extLst>
                              <a:ext uri="{A12FA001-AC4F-418D-AE19-62706E023703}">
                                <ahyp:hlinkClr xmlns:ahyp="http://schemas.microsoft.com/office/drawing/2018/hyperlinkcolor" val="tx"/>
                              </a:ext>
                            </a:extLst>
                          </a:hlinkClick>
                        </a:rPr>
                        <a:t>https://www.qualcomm.com/</a:t>
                      </a:r>
                      <a:endParaRPr lang="en-US" sz="1300" b="0" i="0" u="sng"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27185335"/>
                  </a:ext>
                </a:extLst>
              </a:tr>
              <a:tr h="230761">
                <a:tc>
                  <a:txBody>
                    <a:bodyPr/>
                    <a:lstStyle/>
                    <a:p>
                      <a:pPr algn="l" rtl="0" fontAlgn="ctr"/>
                      <a:r>
                        <a:rPr lang="en-US" sz="1300" u="none" strike="noStrike" cap="none" spc="0">
                          <a:solidFill>
                            <a:schemeClr val="tx1"/>
                          </a:solidFill>
                          <a:effectLst/>
                        </a:rPr>
                        <a:t>QualiTest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sng" strike="noStrike" cap="none" spc="0">
                          <a:solidFill>
                            <a:schemeClr val="tx1"/>
                          </a:solidFill>
                          <a:effectLst/>
                          <a:hlinkClick r:id="rId17">
                            <a:extLst>
                              <a:ext uri="{A12FA001-AC4F-418D-AE19-62706E023703}">
                                <ahyp:hlinkClr xmlns:ahyp="http://schemas.microsoft.com/office/drawing/2018/hyperlinkcolor" val="tx"/>
                              </a:ext>
                            </a:extLst>
                          </a:hlinkClick>
                        </a:rPr>
                        <a:t>https://www.qualitestgroup.com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409070954"/>
                  </a:ext>
                </a:extLst>
              </a:tr>
              <a:tr h="230761">
                <a:tc>
                  <a:txBody>
                    <a:bodyPr/>
                    <a:lstStyle/>
                    <a:p>
                      <a:pPr algn="l" fontAlgn="b"/>
                      <a:r>
                        <a:rPr lang="en-US" sz="1300" u="none" strike="noStrike" cap="none" spc="0">
                          <a:solidFill>
                            <a:schemeClr val="tx1"/>
                          </a:solidFill>
                          <a:effectLst/>
                        </a:rPr>
                        <a:t>QualityLogic</a:t>
                      </a:r>
                      <a:endParaRPr lang="en-US" sz="1300" b="1"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1300" u="sng" strike="noStrike" cap="none" spc="0">
                          <a:solidFill>
                            <a:schemeClr val="tx1"/>
                          </a:solidFill>
                          <a:effectLst/>
                          <a:hlinkClick r:id="rId18">
                            <a:extLst>
                              <a:ext uri="{A12FA001-AC4F-418D-AE19-62706E023703}">
                                <ahyp:hlinkClr xmlns:ahyp="http://schemas.microsoft.com/office/drawing/2018/hyperlinkcolor" val="tx"/>
                              </a:ext>
                            </a:extLst>
                          </a:hlinkClick>
                        </a:rPr>
                        <a:t>https://www.qualitylogic.com/</a:t>
                      </a:r>
                      <a:endParaRPr lang="en-US" sz="1300" b="0" i="0" u="sng"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13745731"/>
                  </a:ext>
                </a:extLst>
              </a:tr>
              <a:tr h="230761">
                <a:tc>
                  <a:txBody>
                    <a:bodyPr/>
                    <a:lstStyle/>
                    <a:p>
                      <a:pPr algn="l" rtl="0" fontAlgn="ctr"/>
                      <a:r>
                        <a:rPr lang="en-US" sz="1300" u="none" strike="noStrike" cap="none" spc="0">
                          <a:solidFill>
                            <a:schemeClr val="tx1"/>
                          </a:solidFill>
                          <a:effectLst/>
                        </a:rPr>
                        <a:t>Stickyminds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rtl="0" fontAlgn="ctr"/>
                      <a:r>
                        <a:rPr lang="en-US" sz="1300" u="sng" strike="noStrike" cap="none" spc="0">
                          <a:solidFill>
                            <a:schemeClr val="tx1"/>
                          </a:solidFill>
                          <a:effectLst/>
                          <a:hlinkClick r:id="rId19">
                            <a:extLst>
                              <a:ext uri="{A12FA001-AC4F-418D-AE19-62706E023703}">
                                <ahyp:hlinkClr xmlns:ahyp="http://schemas.microsoft.com/office/drawing/2018/hyperlinkcolor" val="tx"/>
                              </a:ext>
                            </a:extLst>
                          </a:hlinkClick>
                        </a:rPr>
                        <a:t>https://www.stickyminds.com/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79544519"/>
                  </a:ext>
                </a:extLst>
              </a:tr>
              <a:tr h="230761">
                <a:tc>
                  <a:txBody>
                    <a:bodyPr/>
                    <a:lstStyle/>
                    <a:p>
                      <a:pPr algn="l" fontAlgn="b"/>
                      <a:r>
                        <a:rPr lang="en-US" sz="1300" u="none" strike="noStrike" cap="none" spc="0">
                          <a:solidFill>
                            <a:schemeClr val="tx1"/>
                          </a:solidFill>
                          <a:effectLst/>
                        </a:rPr>
                        <a:t>TestMatic</a:t>
                      </a:r>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fontAlgn="b"/>
                      <a:r>
                        <a:rPr lang="en-US" sz="1300" u="sng" strike="noStrike" cap="none" spc="0">
                          <a:solidFill>
                            <a:schemeClr val="tx1"/>
                          </a:solidFill>
                          <a:effectLst/>
                          <a:hlinkClick r:id="rId20">
                            <a:extLst>
                              <a:ext uri="{A12FA001-AC4F-418D-AE19-62706E023703}">
                                <ahyp:hlinkClr xmlns:ahyp="http://schemas.microsoft.com/office/drawing/2018/hyperlinkcolor" val="tx"/>
                              </a:ext>
                            </a:extLst>
                          </a:hlinkClick>
                        </a:rPr>
                        <a:t>https://testmatick.com/</a:t>
                      </a:r>
                      <a:endParaRPr lang="en-US" sz="1300" b="0" i="0" u="sng"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09511654"/>
                  </a:ext>
                </a:extLst>
              </a:tr>
              <a:tr h="230761">
                <a:tc>
                  <a:txBody>
                    <a:bodyPr/>
                    <a:lstStyle/>
                    <a:p>
                      <a:pPr algn="l" rtl="0" fontAlgn="ctr"/>
                      <a:r>
                        <a:rPr lang="en-US" sz="1300" u="none" strike="noStrike" cap="none" spc="0">
                          <a:solidFill>
                            <a:schemeClr val="tx1"/>
                          </a:solidFill>
                          <a:effectLst/>
                        </a:rPr>
                        <a:t>Testpoint</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mpd="sng">
                      <a:noFill/>
                      <a:prstDash val="solid"/>
                    </a:lnT>
                    <a:lnB w="12700" cap="flat" cmpd="sng" algn="ctr">
                      <a:noFill/>
                      <a:prstDash val="solid"/>
                    </a:lnB>
                    <a:noFill/>
                  </a:tcPr>
                </a:tc>
                <a:tc>
                  <a:txBody>
                    <a:bodyPr/>
                    <a:lstStyle/>
                    <a:p>
                      <a:pPr algn="l" fontAlgn="b"/>
                      <a:r>
                        <a:rPr lang="en-US" sz="1300" u="sng" strike="noStrike" cap="none" spc="0">
                          <a:solidFill>
                            <a:schemeClr val="tx1"/>
                          </a:solidFill>
                          <a:effectLst/>
                          <a:hlinkClick r:id="rId21">
                            <a:extLst>
                              <a:ext uri="{A12FA001-AC4F-418D-AE19-62706E023703}">
                                <ahyp:hlinkClr xmlns:ahyp="http://schemas.microsoft.com/office/drawing/2018/hyperlinkcolor" val="tx"/>
                              </a:ext>
                            </a:extLst>
                          </a:hlinkClick>
                        </a:rPr>
                        <a:t>https://testpoint.com.au/</a:t>
                      </a:r>
                      <a:endParaRPr lang="en-US" sz="1300" b="0" i="0" u="sng"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1799924563"/>
                  </a:ext>
                </a:extLst>
              </a:tr>
              <a:tr h="230761">
                <a:tc>
                  <a:txBody>
                    <a:bodyPr/>
                    <a:lstStyle/>
                    <a:p>
                      <a:pPr algn="l" rtl="0" fontAlgn="ctr"/>
                      <a:r>
                        <a:rPr lang="en-US" sz="1300" u="none" strike="noStrike" cap="none" spc="0">
                          <a:solidFill>
                            <a:schemeClr val="tx1"/>
                          </a:solidFill>
                          <a:effectLst/>
                        </a:rPr>
                        <a:t>Tricentis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none" strike="noStrike" cap="none" spc="0">
                          <a:solidFill>
                            <a:schemeClr val="tx1"/>
                          </a:solidFill>
                          <a:effectLst/>
                        </a:rPr>
                        <a:t>  </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l" rtl="0" fontAlgn="ctr"/>
                      <a:r>
                        <a:rPr lang="en-US" sz="1300" u="sng" strike="noStrike" cap="none" spc="0">
                          <a:solidFill>
                            <a:schemeClr val="tx1"/>
                          </a:solidFill>
                          <a:effectLst/>
                          <a:hlinkClick r:id="rId22">
                            <a:extLst>
                              <a:ext uri="{A12FA001-AC4F-418D-AE19-62706E023703}">
                                <ahyp:hlinkClr xmlns:ahyp="http://schemas.microsoft.com/office/drawing/2018/hyperlinkcolor" val="tx"/>
                              </a:ext>
                            </a:extLst>
                          </a:hlinkClick>
                        </a:rPr>
                        <a:t>https://www.tricentis.com </a:t>
                      </a:r>
                      <a:endParaRPr lang="en-US" sz="1300" b="0" i="0" u="sng"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1084956"/>
                  </a:ext>
                </a:extLst>
              </a:tr>
              <a:tr h="230761">
                <a:tc>
                  <a:txBody>
                    <a:bodyPr/>
                    <a:lstStyle/>
                    <a:p>
                      <a:pPr algn="l" rtl="0" fontAlgn="ctr"/>
                      <a:r>
                        <a:rPr lang="en-US" sz="1300" u="none" strike="noStrike" cap="none" spc="0">
                          <a:solidFill>
                            <a:schemeClr val="tx1"/>
                          </a:solidFill>
                          <a:effectLst/>
                        </a:rPr>
                        <a:t>CIGNITI</a:t>
                      </a:r>
                      <a:endParaRPr lang="en-US" sz="1300" b="0" i="0" u="none" strike="noStrike" cap="none" spc="0">
                        <a:solidFill>
                          <a:schemeClr val="tx1"/>
                        </a:solidFill>
                        <a:effectLst/>
                        <a:latin typeface="Calibri" panose="020F0502020204030204" pitchFamily="34" charset="0"/>
                      </a:endParaRPr>
                    </a:p>
                  </a:txBody>
                  <a:tcPr marL="4333" marR="4333" marT="57198" marB="0" anchor="ctr">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endParaRPr lang="en-US" sz="1300" b="0" i="0" u="none" strike="noStrike" cap="none" spc="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300" u="sng" strike="noStrike" cap="none" spc="0" dirty="0">
                          <a:solidFill>
                            <a:schemeClr val="tx1"/>
                          </a:solidFill>
                          <a:effectLst/>
                        </a:rPr>
                        <a:t>https://www.cigniti.com/</a:t>
                      </a:r>
                      <a:endParaRPr lang="en-US" sz="1300" b="0" i="0" u="sng" strike="noStrike" cap="none" spc="0" dirty="0">
                        <a:solidFill>
                          <a:schemeClr val="tx1"/>
                        </a:solidFill>
                        <a:effectLst/>
                        <a:latin typeface="Calibri" panose="020F0502020204030204" pitchFamily="34" charset="0"/>
                      </a:endParaRPr>
                    </a:p>
                  </a:txBody>
                  <a:tcPr marL="4333" marR="4333" marT="57198" marB="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98679618"/>
                  </a:ext>
                </a:extLst>
              </a:tr>
            </a:tbl>
          </a:graphicData>
        </a:graphic>
      </p:graphicFrame>
    </p:spTree>
    <p:extLst>
      <p:ext uri="{BB962C8B-B14F-4D97-AF65-F5344CB8AC3E}">
        <p14:creationId xmlns:p14="http://schemas.microsoft.com/office/powerpoint/2010/main" val="1895924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D05B-34E3-4789-8103-415A00435C27}"/>
              </a:ext>
            </a:extLst>
          </p:cNvPr>
          <p:cNvSpPr>
            <a:spLocks noGrp="1"/>
          </p:cNvSpPr>
          <p:nvPr>
            <p:ph type="title"/>
          </p:nvPr>
        </p:nvSpPr>
        <p:spPr/>
        <p:txBody>
          <a:bodyPr>
            <a:normAutofit fontScale="90000"/>
          </a:bodyPr>
          <a:lstStyle/>
          <a:p>
            <a:r>
              <a:rPr lang="en-US" dirty="0"/>
              <a:t>American Software Testing Qualification Board &amp; </a:t>
            </a:r>
            <a:r>
              <a:rPr lang="en-US" sz="4400" dirty="0"/>
              <a:t>International Software </a:t>
            </a:r>
            <a:br>
              <a:rPr lang="en-US" sz="4400" dirty="0"/>
            </a:br>
            <a:r>
              <a:rPr lang="en-US" sz="4400" dirty="0"/>
              <a:t>Testing Qualifications Board  </a:t>
            </a:r>
            <a:endParaRPr lang="en-US" dirty="0"/>
          </a:p>
        </p:txBody>
      </p:sp>
      <p:sp>
        <p:nvSpPr>
          <p:cNvPr id="3" name="Content Placeholder 2">
            <a:extLst>
              <a:ext uri="{FF2B5EF4-FFF2-40B4-BE49-F238E27FC236}">
                <a16:creationId xmlns:a16="http://schemas.microsoft.com/office/drawing/2014/main" id="{1828B645-9881-4C85-8BE6-FE238137E9BE}"/>
              </a:ext>
            </a:extLst>
          </p:cNvPr>
          <p:cNvSpPr>
            <a:spLocks noGrp="1"/>
          </p:cNvSpPr>
          <p:nvPr>
            <p:ph idx="1"/>
          </p:nvPr>
        </p:nvSpPr>
        <p:spPr>
          <a:xfrm>
            <a:off x="838200" y="1825625"/>
            <a:ext cx="7463319" cy="4351338"/>
          </a:xfrm>
        </p:spPr>
        <p:txBody>
          <a:bodyPr/>
          <a:lstStyle/>
          <a:p>
            <a:r>
              <a:rPr lang="en-US" sz="2800" u="sng" strike="noStrike" cap="none" spc="0" dirty="0">
                <a:solidFill>
                  <a:schemeClr val="tx1"/>
                </a:solidFill>
                <a:effectLst/>
                <a:hlinkClick r:id="rId2">
                  <a:extLst>
                    <a:ext uri="{A12FA001-AC4F-418D-AE19-62706E023703}">
                      <ahyp:hlinkClr xmlns:ahyp="http://schemas.microsoft.com/office/drawing/2018/hyperlinkcolor" val="tx"/>
                    </a:ext>
                  </a:extLst>
                </a:hlinkClick>
              </a:rPr>
              <a:t>https://www.istqb.org/ </a:t>
            </a:r>
          </a:p>
          <a:p>
            <a:r>
              <a:rPr lang="en-US" b="1" dirty="0"/>
              <a:t>Why become ISTQB certified? </a:t>
            </a:r>
          </a:p>
          <a:p>
            <a:pPr lvl="1"/>
            <a:r>
              <a:rPr lang="en-US" b="1" dirty="0"/>
              <a:t>To improve software quality, of course.</a:t>
            </a:r>
          </a:p>
          <a:p>
            <a:pPr lvl="1"/>
            <a:r>
              <a:rPr lang="en-US" b="1" dirty="0"/>
              <a:t>Improved skills, recognition by others, superior chance for promotion, better job opportunities, and greater satisfaction from knowing you’ve joined an elite group of testers. </a:t>
            </a:r>
          </a:p>
          <a:p>
            <a:r>
              <a:rPr lang="en-US" sz="2800" strike="noStrike" cap="none" spc="0" dirty="0">
                <a:solidFill>
                  <a:schemeClr val="tx1"/>
                </a:solidFill>
                <a:effectLst/>
                <a:hlinkClick r:id="rId2">
                  <a:extLst>
                    <a:ext uri="{A12FA001-AC4F-418D-AE19-62706E023703}">
                      <ahyp:hlinkClr xmlns:ahyp="http://schemas.microsoft.com/office/drawing/2018/hyperlinkcolor" val="tx"/>
                    </a:ext>
                  </a:extLst>
                </a:hlinkClick>
              </a:rPr>
              <a:t> </a:t>
            </a:r>
            <a:r>
              <a:rPr lang="en-US" sz="2800" strike="noStrike" cap="none" spc="0" dirty="0">
                <a:solidFill>
                  <a:schemeClr val="tx1"/>
                </a:solidFill>
                <a:effectLst/>
              </a:rPr>
              <a:t>Exams: Foundation/Advance, Acceptance, Agile, Management, Security, Automation, Mobile, Usability, Performance, </a:t>
            </a:r>
            <a:r>
              <a:rPr lang="en-US" sz="2800" strike="noStrike" cap="none" spc="0" dirty="0" err="1">
                <a:solidFill>
                  <a:schemeClr val="tx1"/>
                </a:solidFill>
                <a:effectLst/>
              </a:rPr>
              <a:t>etc</a:t>
            </a:r>
            <a:endParaRPr lang="en-US" sz="2800" b="0" i="0" strike="noStrike" cap="none" spc="0" dirty="0">
              <a:solidFill>
                <a:schemeClr val="tx1"/>
              </a:solidFill>
              <a:effectLst/>
              <a:latin typeface="Calibri" panose="020F0502020204030204" pitchFamily="34" charset="0"/>
            </a:endParaRPr>
          </a:p>
        </p:txBody>
      </p:sp>
      <p:pic>
        <p:nvPicPr>
          <p:cNvPr id="11" name="Picture 10" descr="Diagram&#10;&#10;Description automatically generated">
            <a:extLst>
              <a:ext uri="{FF2B5EF4-FFF2-40B4-BE49-F238E27FC236}">
                <a16:creationId xmlns:a16="http://schemas.microsoft.com/office/drawing/2014/main" id="{E6E666D6-A3E3-4F6D-AD76-5684C4711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0348" y="1541124"/>
            <a:ext cx="4141652" cy="5316876"/>
          </a:xfrm>
          <a:prstGeom prst="rect">
            <a:avLst/>
          </a:prstGeom>
        </p:spPr>
      </p:pic>
      <p:pic>
        <p:nvPicPr>
          <p:cNvPr id="5" name="Graphic 4">
            <a:extLst>
              <a:ext uri="{FF2B5EF4-FFF2-40B4-BE49-F238E27FC236}">
                <a16:creationId xmlns:a16="http://schemas.microsoft.com/office/drawing/2014/main" id="{B8264F92-B2F0-415E-BD90-5E08BE84B6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650" y="874755"/>
            <a:ext cx="2381250" cy="942975"/>
          </a:xfrm>
          <a:prstGeom prst="rect">
            <a:avLst/>
          </a:prstGeom>
        </p:spPr>
      </p:pic>
    </p:spTree>
    <p:extLst>
      <p:ext uri="{BB962C8B-B14F-4D97-AF65-F5344CB8AC3E}">
        <p14:creationId xmlns:p14="http://schemas.microsoft.com/office/powerpoint/2010/main" val="1040713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F6C2-9A65-40A8-AEF0-2D888A483CFD}"/>
              </a:ext>
            </a:extLst>
          </p:cNvPr>
          <p:cNvSpPr>
            <a:spLocks noGrp="1"/>
          </p:cNvSpPr>
          <p:nvPr>
            <p:ph type="title"/>
          </p:nvPr>
        </p:nvSpPr>
        <p:spPr/>
        <p:txBody>
          <a:bodyPr/>
          <a:lstStyle/>
          <a:p>
            <a:r>
              <a:rPr lang="en-US" sz="4400" dirty="0"/>
              <a:t>Association for Software Testing  </a:t>
            </a:r>
            <a:br>
              <a:rPr lang="en-US" sz="4400" dirty="0"/>
            </a:br>
            <a:endParaRPr lang="en-US" dirty="0"/>
          </a:p>
        </p:txBody>
      </p:sp>
      <p:sp>
        <p:nvSpPr>
          <p:cNvPr id="3" name="Content Placeholder 2">
            <a:extLst>
              <a:ext uri="{FF2B5EF4-FFF2-40B4-BE49-F238E27FC236}">
                <a16:creationId xmlns:a16="http://schemas.microsoft.com/office/drawing/2014/main" id="{3127257E-55AE-405F-B219-A6F4DD1F4760}"/>
              </a:ext>
            </a:extLst>
          </p:cNvPr>
          <p:cNvSpPr>
            <a:spLocks noGrp="1"/>
          </p:cNvSpPr>
          <p:nvPr>
            <p:ph idx="1"/>
          </p:nvPr>
        </p:nvSpPr>
        <p:spPr/>
        <p:txBody>
          <a:bodyPr>
            <a:normAutofit fontScale="85000" lnSpcReduction="20000"/>
          </a:bodyPr>
          <a:lstStyle/>
          <a:p>
            <a:r>
              <a:rPr lang="en-US" b="1" dirty="0"/>
              <a:t>Who are we?</a:t>
            </a:r>
          </a:p>
          <a:p>
            <a:r>
              <a:rPr lang="en-US" dirty="0"/>
              <a:t>We are a professional non-profit association that is dedicated to building a testing community that views the role of testing as skilled, relevant, and essential to the production of software products.</a:t>
            </a:r>
          </a:p>
          <a:p>
            <a:r>
              <a:rPr lang="en-US" dirty="0"/>
              <a:t>We also encourage and promote the use of the principles of </a:t>
            </a:r>
            <a:r>
              <a:rPr lang="en-US" dirty="0">
                <a:hlinkClick r:id="rId2"/>
              </a:rPr>
              <a:t>context-driven testing</a:t>
            </a:r>
            <a:r>
              <a:rPr lang="en-US" dirty="0"/>
              <a:t> to help choose testing objectives, techniques, and deliverables for each specific testing situation recognizing that there are no best practices only good ones in each context.</a:t>
            </a:r>
          </a:p>
          <a:p>
            <a:r>
              <a:rPr lang="en-US" dirty="0"/>
              <a:t>We value both expertise and hands-on experience. We love the craft of testing and we take a scientific approach to developing and evaluating techniques, processes, and tools. We believe that a self-aware, self-critical attitude is essential to understanding and assessing the impact of new ideas on the practice of testing.</a:t>
            </a:r>
          </a:p>
          <a:p>
            <a:r>
              <a:rPr lang="en-US" dirty="0"/>
              <a:t>We are willing to question commonly held beliefs and principles about software development so as to improve the craft of software testing. For example, could it actually be cheaper to fix a bug </a:t>
            </a:r>
            <a:r>
              <a:rPr lang="en-US" b="1" u="sng" dirty="0">
                <a:effectLst/>
              </a:rPr>
              <a:t>later</a:t>
            </a:r>
            <a:r>
              <a:rPr lang="en-US" dirty="0"/>
              <a:t> in the project lifecycle? Can a test be useful and valid without a predetermined result?</a:t>
            </a:r>
          </a:p>
          <a:p>
            <a:r>
              <a:rPr lang="en-US" b="1" dirty="0"/>
              <a:t>Publications:</a:t>
            </a:r>
            <a:r>
              <a:rPr lang="en-US" dirty="0"/>
              <a:t> The AST runs CAST conferences twice a year[7]</a:t>
            </a:r>
          </a:p>
          <a:p>
            <a:r>
              <a:rPr lang="en-US" b="1" dirty="0"/>
              <a:t>Certificates:</a:t>
            </a:r>
            <a:r>
              <a:rPr lang="en-US" dirty="0"/>
              <a:t> Black Box Software Testing (AST-BBST)</a:t>
            </a:r>
          </a:p>
          <a:p>
            <a:endParaRPr lang="en-US" dirty="0"/>
          </a:p>
          <a:p>
            <a:endParaRPr lang="en-US" dirty="0"/>
          </a:p>
        </p:txBody>
      </p:sp>
      <p:pic>
        <p:nvPicPr>
          <p:cNvPr id="7" name="Picture 6" descr="Logo&#10;&#10;Description automatically generated with medium confidence">
            <a:extLst>
              <a:ext uri="{FF2B5EF4-FFF2-40B4-BE49-F238E27FC236}">
                <a16:creationId xmlns:a16="http://schemas.microsoft.com/office/drawing/2014/main" id="{390644AB-7834-44BF-8595-A4AC60F7F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930" y="879350"/>
            <a:ext cx="5667375" cy="1133475"/>
          </a:xfrm>
          <a:prstGeom prst="rect">
            <a:avLst/>
          </a:prstGeom>
        </p:spPr>
      </p:pic>
    </p:spTree>
    <p:extLst>
      <p:ext uri="{BB962C8B-B14F-4D97-AF65-F5344CB8AC3E}">
        <p14:creationId xmlns:p14="http://schemas.microsoft.com/office/powerpoint/2010/main" val="1502731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B6C92-6073-4F48-85E0-1158EAA6ED69}"/>
              </a:ext>
            </a:extLst>
          </p:cNvPr>
          <p:cNvSpPr>
            <a:spLocks noGrp="1"/>
          </p:cNvSpPr>
          <p:nvPr>
            <p:ph type="title"/>
          </p:nvPr>
        </p:nvSpPr>
        <p:spPr/>
        <p:txBody>
          <a:bodyPr>
            <a:normAutofit fontScale="90000"/>
          </a:bodyPr>
          <a:lstStyle/>
          <a:p>
            <a:r>
              <a:rPr lang="en-US" sz="4400" dirty="0"/>
              <a:t>Association of Testing &amp; Software Quality Assurance  </a:t>
            </a:r>
            <a:br>
              <a:rPr lang="en-US" sz="4400" dirty="0"/>
            </a:br>
            <a:endParaRPr lang="en-US" dirty="0"/>
          </a:p>
        </p:txBody>
      </p:sp>
      <p:sp>
        <p:nvSpPr>
          <p:cNvPr id="3" name="Content Placeholder 2">
            <a:extLst>
              <a:ext uri="{FF2B5EF4-FFF2-40B4-BE49-F238E27FC236}">
                <a16:creationId xmlns:a16="http://schemas.microsoft.com/office/drawing/2014/main" id="{99AA0BC9-0877-48BB-B48F-A333B1D39FB9}"/>
              </a:ext>
            </a:extLst>
          </p:cNvPr>
          <p:cNvSpPr>
            <a:spLocks noGrp="1"/>
          </p:cNvSpPr>
          <p:nvPr>
            <p:ph idx="1"/>
          </p:nvPr>
        </p:nvSpPr>
        <p:spPr>
          <a:xfrm>
            <a:off x="838200" y="1825625"/>
            <a:ext cx="7808673" cy="4351338"/>
          </a:xfrm>
        </p:spPr>
        <p:txBody>
          <a:bodyPr>
            <a:normAutofit/>
          </a:bodyPr>
          <a:lstStyle/>
          <a:p>
            <a:r>
              <a:rPr lang="en-US" b="1" dirty="0"/>
              <a:t>Testing and Software Quality Assurance Professionalism</a:t>
            </a:r>
          </a:p>
          <a:p>
            <a:r>
              <a:rPr lang="en-US" dirty="0"/>
              <a:t>AT*SQA provides software testing certifications that support professionalism in testing and software quality assurance. We are the authoritative source for the Official U.S. List of Certified Software Testers™. Our software testing exams for ISTQB, AT*SQA, ASTQB and IQBBA are available globally online at your home, through testing centers, and onsite at your company.</a:t>
            </a:r>
          </a:p>
          <a:p>
            <a:r>
              <a:rPr lang="en-US" dirty="0"/>
              <a:t>We believe in the value of certification, and are proud that our quality management system has earned ISO 9001 Certification. Most of all, we are proud when we can support your skills and career development in testing and software QA!</a:t>
            </a:r>
          </a:p>
          <a:p>
            <a:endParaRPr lang="en-US" dirty="0"/>
          </a:p>
        </p:txBody>
      </p:sp>
      <p:pic>
        <p:nvPicPr>
          <p:cNvPr id="7" name="Graphic 6">
            <a:extLst>
              <a:ext uri="{FF2B5EF4-FFF2-40B4-BE49-F238E27FC236}">
                <a16:creationId xmlns:a16="http://schemas.microsoft.com/office/drawing/2014/main" id="{856175E8-6EFF-4A80-949A-3D0FE684ED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4650" y="0"/>
            <a:ext cx="1657350" cy="876300"/>
          </a:xfrm>
          <a:prstGeom prst="rect">
            <a:avLst/>
          </a:prstGeom>
        </p:spPr>
      </p:pic>
      <p:pic>
        <p:nvPicPr>
          <p:cNvPr id="10" name="Picture 9" descr="Logo, company name&#10;&#10;Description automatically generated">
            <a:extLst>
              <a:ext uri="{FF2B5EF4-FFF2-40B4-BE49-F238E27FC236}">
                <a16:creationId xmlns:a16="http://schemas.microsoft.com/office/drawing/2014/main" id="{662A7AA4-A28B-4E60-9D2E-9F19C577C3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6873" y="3312873"/>
            <a:ext cx="3545127" cy="3545127"/>
          </a:xfrm>
          <a:prstGeom prst="rect">
            <a:avLst/>
          </a:prstGeom>
        </p:spPr>
      </p:pic>
    </p:spTree>
    <p:extLst>
      <p:ext uri="{BB962C8B-B14F-4D97-AF65-F5344CB8AC3E}">
        <p14:creationId xmlns:p14="http://schemas.microsoft.com/office/powerpoint/2010/main" val="3572569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E7878A-4D16-5145-91DF-EC20E8BCACAC}"/>
              </a:ext>
            </a:extLst>
          </p:cNvPr>
          <p:cNvSpPr>
            <a:spLocks noGrp="1"/>
          </p:cNvSpPr>
          <p:nvPr>
            <p:ph type="title"/>
          </p:nvPr>
        </p:nvSpPr>
        <p:spPr/>
        <p:txBody>
          <a:bodyPr>
            <a:normAutofit fontScale="90000"/>
          </a:bodyPr>
          <a:lstStyle/>
          <a:p>
            <a:r>
              <a:rPr lang="en-US" dirty="0"/>
              <a:t>The AST (Association for Software Testing) </a:t>
            </a:r>
            <a:br>
              <a:rPr lang="en-US" dirty="0"/>
            </a:br>
            <a:r>
              <a:rPr lang="en-US" b="1" dirty="0"/>
              <a:t>The Seven Context-Driven Principles</a:t>
            </a:r>
            <a:endParaRPr lang="en-US" dirty="0"/>
          </a:p>
        </p:txBody>
      </p:sp>
      <p:sp>
        <p:nvSpPr>
          <p:cNvPr id="3" name="Content Placeholder 2">
            <a:extLst>
              <a:ext uri="{FF2B5EF4-FFF2-40B4-BE49-F238E27FC236}">
                <a16:creationId xmlns:a16="http://schemas.microsoft.com/office/drawing/2014/main" id="{8582AFC5-CA43-0D43-A0AD-8DF6FC461809}"/>
              </a:ext>
            </a:extLst>
          </p:cNvPr>
          <p:cNvSpPr>
            <a:spLocks noGrp="1"/>
          </p:cNvSpPr>
          <p:nvPr>
            <p:ph sz="half" idx="1"/>
          </p:nvPr>
        </p:nvSpPr>
        <p:spPr/>
        <p:txBody>
          <a:bodyPr>
            <a:normAutofit fontScale="85000" lnSpcReduction="20000"/>
          </a:bodyPr>
          <a:lstStyle/>
          <a:p>
            <a:r>
              <a:rPr lang="en-US" dirty="0"/>
              <a:t>People, working together, are the most important part of any project’s context.</a:t>
            </a:r>
          </a:p>
          <a:p>
            <a:r>
              <a:rPr lang="en-US" dirty="0"/>
              <a:t>Only through judgment and skill, exercised cooperatively throughout the entire project, are we able to do the right things at the right times to effectively test our products.</a:t>
            </a:r>
          </a:p>
          <a:p>
            <a:r>
              <a:rPr lang="en-US" dirty="0"/>
              <a:t>The product is a solution. If the problem isn’t solved, the product doesn’t work.</a:t>
            </a:r>
          </a:p>
          <a:p>
            <a:r>
              <a:rPr lang="en-US" dirty="0"/>
              <a:t>The value of any practice depends on its context.</a:t>
            </a:r>
          </a:p>
          <a:p>
            <a:r>
              <a:rPr lang="en-US" dirty="0"/>
              <a:t>There are good practices in context, but there are no best practices.</a:t>
            </a:r>
          </a:p>
          <a:p>
            <a:r>
              <a:rPr lang="en-US" dirty="0"/>
              <a:t>Good software testing is a challenging intellectual process.</a:t>
            </a:r>
          </a:p>
          <a:p>
            <a:r>
              <a:rPr lang="en-US" dirty="0"/>
              <a:t>Projects unfold over time in ways that are often not predictable.</a:t>
            </a:r>
          </a:p>
        </p:txBody>
      </p:sp>
      <p:sp>
        <p:nvSpPr>
          <p:cNvPr id="5" name="Content Placeholder 4">
            <a:extLst>
              <a:ext uri="{FF2B5EF4-FFF2-40B4-BE49-F238E27FC236}">
                <a16:creationId xmlns:a16="http://schemas.microsoft.com/office/drawing/2014/main" id="{5BD394FD-E92D-744A-95D5-71D16296C9E9}"/>
              </a:ext>
            </a:extLst>
          </p:cNvPr>
          <p:cNvSpPr>
            <a:spLocks noGrp="1"/>
          </p:cNvSpPr>
          <p:nvPr>
            <p:ph sz="half" idx="2"/>
          </p:nvPr>
        </p:nvSpPr>
        <p:spPr/>
        <p:txBody>
          <a:bodyPr>
            <a:normAutofit fontScale="85000" lnSpcReduction="20000"/>
          </a:bodyPr>
          <a:lstStyle/>
          <a:p>
            <a:r>
              <a:rPr lang="en-US" dirty="0"/>
              <a:t>Test artifacts are worthwhile to the degree that they satisfy their stakeholders’ relevant requirements.</a:t>
            </a:r>
          </a:p>
          <a:p>
            <a:r>
              <a:rPr lang="en-US" dirty="0"/>
              <a:t>Different types of defects will be revealed by different types of tests.</a:t>
            </a:r>
          </a:p>
          <a:p>
            <a:r>
              <a:rPr lang="en-US" dirty="0"/>
              <a:t>Metrics that are not valid are dangerous.</a:t>
            </a:r>
          </a:p>
        </p:txBody>
      </p:sp>
      <p:sp>
        <p:nvSpPr>
          <p:cNvPr id="13" name="TextBox 12">
            <a:extLst>
              <a:ext uri="{FF2B5EF4-FFF2-40B4-BE49-F238E27FC236}">
                <a16:creationId xmlns:a16="http://schemas.microsoft.com/office/drawing/2014/main" id="{643836A9-DE1F-A24E-BE3B-8E6B33A7D6B8}"/>
              </a:ext>
            </a:extLst>
          </p:cNvPr>
          <p:cNvSpPr txBox="1"/>
          <p:nvPr/>
        </p:nvSpPr>
        <p:spPr>
          <a:xfrm>
            <a:off x="8708" y="6211669"/>
            <a:ext cx="12418423" cy="646331"/>
          </a:xfrm>
          <a:prstGeom prst="rect">
            <a:avLst/>
          </a:prstGeom>
          <a:noFill/>
        </p:spPr>
        <p:txBody>
          <a:bodyPr wrap="square">
            <a:spAutoFit/>
          </a:bodyPr>
          <a:lstStyle/>
          <a:p>
            <a:r>
              <a:rPr lang="en-US" dirty="0"/>
              <a:t>Home : About: Principle and Positions</a:t>
            </a:r>
          </a:p>
          <a:p>
            <a:r>
              <a:rPr lang="en-US" dirty="0"/>
              <a:t>https://</a:t>
            </a:r>
            <a:r>
              <a:rPr lang="en-US" dirty="0" err="1"/>
              <a:t>www.associationforsoftwaretesting.org</a:t>
            </a:r>
            <a:r>
              <a:rPr lang="en-US" dirty="0"/>
              <a:t>/about-the-</a:t>
            </a:r>
            <a:r>
              <a:rPr lang="en-US" dirty="0" err="1"/>
              <a:t>ast</a:t>
            </a:r>
            <a:r>
              <a:rPr lang="en-US" dirty="0"/>
              <a:t>-a-professional-body-for-testers/membership/context-driven-testing/</a:t>
            </a:r>
          </a:p>
        </p:txBody>
      </p:sp>
      <p:pic>
        <p:nvPicPr>
          <p:cNvPr id="14" name="Picture 13">
            <a:extLst>
              <a:ext uri="{FF2B5EF4-FFF2-40B4-BE49-F238E27FC236}">
                <a16:creationId xmlns:a16="http://schemas.microsoft.com/office/drawing/2014/main" id="{6B64C83D-E568-104A-89DF-755CF08A0266}"/>
              </a:ext>
            </a:extLst>
          </p:cNvPr>
          <p:cNvPicPr>
            <a:picLocks noChangeAspect="1"/>
          </p:cNvPicPr>
          <p:nvPr/>
        </p:nvPicPr>
        <p:blipFill>
          <a:blip r:embed="rId2"/>
          <a:stretch>
            <a:fillRect/>
          </a:stretch>
        </p:blipFill>
        <p:spPr>
          <a:xfrm>
            <a:off x="6007668" y="3744687"/>
            <a:ext cx="6175624" cy="2499400"/>
          </a:xfrm>
          <a:prstGeom prst="rect">
            <a:avLst/>
          </a:prstGeom>
        </p:spPr>
      </p:pic>
    </p:spTree>
    <p:extLst>
      <p:ext uri="{BB962C8B-B14F-4D97-AF65-F5344CB8AC3E}">
        <p14:creationId xmlns:p14="http://schemas.microsoft.com/office/powerpoint/2010/main" val="3046395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83D3-2664-4AE1-A289-1A0F73BEF5F6}"/>
              </a:ext>
            </a:extLst>
          </p:cNvPr>
          <p:cNvSpPr>
            <a:spLocks noGrp="1"/>
          </p:cNvSpPr>
          <p:nvPr>
            <p:ph type="title"/>
          </p:nvPr>
        </p:nvSpPr>
        <p:spPr/>
        <p:txBody>
          <a:bodyPr/>
          <a:lstStyle/>
          <a:p>
            <a:r>
              <a:rPr lang="en-US" dirty="0" err="1"/>
              <a:t>DeviQA</a:t>
            </a:r>
            <a:br>
              <a:rPr lang="en-US" dirty="0"/>
            </a:br>
            <a:r>
              <a:rPr lang="en-US" dirty="0"/>
              <a:t>https://www.deviqa.com/</a:t>
            </a:r>
          </a:p>
        </p:txBody>
      </p:sp>
      <p:sp>
        <p:nvSpPr>
          <p:cNvPr id="3" name="Content Placeholder 2">
            <a:extLst>
              <a:ext uri="{FF2B5EF4-FFF2-40B4-BE49-F238E27FC236}">
                <a16:creationId xmlns:a16="http://schemas.microsoft.com/office/drawing/2014/main" id="{EB61F54F-9732-4B75-BBFB-81F0211601C6}"/>
              </a:ext>
            </a:extLst>
          </p:cNvPr>
          <p:cNvSpPr>
            <a:spLocks noGrp="1"/>
          </p:cNvSpPr>
          <p:nvPr>
            <p:ph idx="1"/>
          </p:nvPr>
        </p:nvSpPr>
        <p:spPr/>
        <p:txBody>
          <a:bodyPr/>
          <a:lstStyle/>
          <a:p>
            <a:r>
              <a:rPr lang="en-US" b="0" dirty="0">
                <a:effectLst/>
              </a:rPr>
              <a:t>Mission: “Focus on other important aspects of your project and leave QA to our professional team.”</a:t>
            </a:r>
          </a:p>
          <a:p>
            <a:r>
              <a:rPr lang="en-US" b="1" dirty="0" err="1">
                <a:effectLst/>
              </a:rPr>
              <a:t>deviQA</a:t>
            </a:r>
            <a:r>
              <a:rPr lang="en-US" b="1" dirty="0">
                <a:effectLst/>
              </a:rPr>
              <a:t> provides</a:t>
            </a:r>
            <a:r>
              <a:rPr lang="en-US" b="0" dirty="0">
                <a:effectLst/>
              </a:rPr>
              <a:t>: Automated Testing, DevOps, Agile Testing, API Testing, Mobile Automation Testing, Software Testing Consultancy, Full Cycle Training, Performance Testing, Functional Testing, QA Outsourcing, Web Testing.</a:t>
            </a:r>
            <a:endParaRPr lang="en-US" dirty="0"/>
          </a:p>
          <a:p>
            <a:r>
              <a:rPr lang="en-US" b="1" dirty="0"/>
              <a:t>Community</a:t>
            </a:r>
            <a:r>
              <a:rPr lang="en-US" dirty="0"/>
              <a:t>: </a:t>
            </a:r>
            <a:r>
              <a:rPr lang="en-US" b="0" dirty="0">
                <a:effectLst/>
              </a:rPr>
              <a:t>Healthcare, Business App, Educational Software, Travel Software, Media and Entertainment, Real Estate, FinTech and Banking, Cybersecurity.</a:t>
            </a:r>
            <a:br>
              <a:rPr lang="en-US" b="0" dirty="0">
                <a:effectLst/>
              </a:rPr>
            </a:br>
            <a:endParaRPr lang="en-US" dirty="0"/>
          </a:p>
        </p:txBody>
      </p:sp>
      <p:pic>
        <p:nvPicPr>
          <p:cNvPr id="7" name="Picture 6">
            <a:extLst>
              <a:ext uri="{FF2B5EF4-FFF2-40B4-BE49-F238E27FC236}">
                <a16:creationId xmlns:a16="http://schemas.microsoft.com/office/drawing/2014/main" id="{84C6D638-A1F4-4035-ABC0-4DC0BBFF23BC}"/>
              </a:ext>
            </a:extLst>
          </p:cNvPr>
          <p:cNvPicPr>
            <a:picLocks noChangeAspect="1"/>
          </p:cNvPicPr>
          <p:nvPr/>
        </p:nvPicPr>
        <p:blipFill>
          <a:blip r:embed="rId2"/>
          <a:stretch>
            <a:fillRect/>
          </a:stretch>
        </p:blipFill>
        <p:spPr>
          <a:xfrm>
            <a:off x="10125075" y="0"/>
            <a:ext cx="2066925" cy="1000125"/>
          </a:xfrm>
          <a:prstGeom prst="rect">
            <a:avLst/>
          </a:prstGeom>
        </p:spPr>
      </p:pic>
    </p:spTree>
    <p:extLst>
      <p:ext uri="{BB962C8B-B14F-4D97-AF65-F5344CB8AC3E}">
        <p14:creationId xmlns:p14="http://schemas.microsoft.com/office/powerpoint/2010/main" val="2515833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79A5E-CFDB-4E13-8DD4-8EC5C1ADDDC0}"/>
              </a:ext>
            </a:extLst>
          </p:cNvPr>
          <p:cNvSpPr>
            <a:spLocks noGrp="1"/>
          </p:cNvSpPr>
          <p:nvPr>
            <p:ph type="title"/>
          </p:nvPr>
        </p:nvSpPr>
        <p:spPr/>
        <p:txBody>
          <a:bodyPr/>
          <a:lstStyle/>
          <a:p>
            <a:r>
              <a:rPr lang="en-US" dirty="0"/>
              <a:t>International Institute for </a:t>
            </a:r>
            <a:br>
              <a:rPr lang="en-US" dirty="0"/>
            </a:br>
            <a:r>
              <a:rPr lang="en-US" dirty="0"/>
              <a:t>Software Testing (IIST)</a:t>
            </a:r>
          </a:p>
        </p:txBody>
      </p:sp>
      <p:sp>
        <p:nvSpPr>
          <p:cNvPr id="3" name="Content Placeholder 2">
            <a:extLst>
              <a:ext uri="{FF2B5EF4-FFF2-40B4-BE49-F238E27FC236}">
                <a16:creationId xmlns:a16="http://schemas.microsoft.com/office/drawing/2014/main" id="{974971B8-E6CD-43C1-9E65-1D2D15845CA8}"/>
              </a:ext>
            </a:extLst>
          </p:cNvPr>
          <p:cNvSpPr>
            <a:spLocks noGrp="1"/>
          </p:cNvSpPr>
          <p:nvPr>
            <p:ph idx="1"/>
          </p:nvPr>
        </p:nvSpPr>
        <p:spPr>
          <a:xfrm>
            <a:off x="838200" y="1825625"/>
            <a:ext cx="8216091" cy="2783953"/>
          </a:xfrm>
        </p:spPr>
        <p:txBody>
          <a:bodyPr>
            <a:normAutofit/>
          </a:bodyPr>
          <a:lstStyle/>
          <a:p>
            <a:r>
              <a:rPr lang="en-US" dirty="0"/>
              <a:t>Mission</a:t>
            </a:r>
          </a:p>
          <a:p>
            <a:pPr lvl="1">
              <a:buFont typeface="+mj-lt"/>
              <a:buAutoNum type="arabicPeriod"/>
            </a:pPr>
            <a:r>
              <a:rPr lang="en-US" dirty="0"/>
              <a:t>To advance the software testing profession through education-based software testing certifications</a:t>
            </a:r>
          </a:p>
          <a:p>
            <a:pPr lvl="1">
              <a:buFont typeface="+mj-lt"/>
              <a:buAutoNum type="arabicPeriod"/>
            </a:pPr>
            <a:r>
              <a:rPr lang="en-US" dirty="0"/>
              <a:t>To provide free software testing training to help organizations with limited or no training budget.</a:t>
            </a:r>
          </a:p>
          <a:p>
            <a:r>
              <a:rPr lang="en-US" dirty="0"/>
              <a:t>The goal of their organization’s courses is not to “teach” but to share experience and provide quality training for certification.</a:t>
            </a:r>
          </a:p>
          <a:p>
            <a:pPr lvl="1"/>
            <a:endParaRPr lang="en-US" dirty="0"/>
          </a:p>
        </p:txBody>
      </p:sp>
      <p:pic>
        <p:nvPicPr>
          <p:cNvPr id="9" name="Picture 8">
            <a:extLst>
              <a:ext uri="{FF2B5EF4-FFF2-40B4-BE49-F238E27FC236}">
                <a16:creationId xmlns:a16="http://schemas.microsoft.com/office/drawing/2014/main" id="{9BC633E7-F484-45BF-88B1-C75D4E8FA5A7}"/>
              </a:ext>
            </a:extLst>
          </p:cNvPr>
          <p:cNvPicPr>
            <a:picLocks noChangeAspect="1"/>
          </p:cNvPicPr>
          <p:nvPr/>
        </p:nvPicPr>
        <p:blipFill>
          <a:blip r:embed="rId2"/>
          <a:stretch>
            <a:fillRect/>
          </a:stretch>
        </p:blipFill>
        <p:spPr>
          <a:xfrm>
            <a:off x="7391400" y="22225"/>
            <a:ext cx="4800600" cy="685800"/>
          </a:xfrm>
          <a:prstGeom prst="rect">
            <a:avLst/>
          </a:prstGeom>
        </p:spPr>
      </p:pic>
      <p:pic>
        <p:nvPicPr>
          <p:cNvPr id="13" name="Picture 12">
            <a:extLst>
              <a:ext uri="{FF2B5EF4-FFF2-40B4-BE49-F238E27FC236}">
                <a16:creationId xmlns:a16="http://schemas.microsoft.com/office/drawing/2014/main" id="{18772EEE-8B4C-442A-BAD5-00351A31E274}"/>
              </a:ext>
            </a:extLst>
          </p:cNvPr>
          <p:cNvPicPr>
            <a:picLocks noChangeAspect="1"/>
          </p:cNvPicPr>
          <p:nvPr/>
        </p:nvPicPr>
        <p:blipFill>
          <a:blip r:embed="rId3"/>
          <a:stretch>
            <a:fillRect/>
          </a:stretch>
        </p:blipFill>
        <p:spPr>
          <a:xfrm>
            <a:off x="5155224" y="4609578"/>
            <a:ext cx="3385021" cy="2248422"/>
          </a:xfrm>
          <a:prstGeom prst="rect">
            <a:avLst/>
          </a:prstGeom>
        </p:spPr>
      </p:pic>
      <p:pic>
        <p:nvPicPr>
          <p:cNvPr id="15" name="Picture 14">
            <a:extLst>
              <a:ext uri="{FF2B5EF4-FFF2-40B4-BE49-F238E27FC236}">
                <a16:creationId xmlns:a16="http://schemas.microsoft.com/office/drawing/2014/main" id="{83109051-6079-4DEF-A953-6DC91FBA9454}"/>
              </a:ext>
            </a:extLst>
          </p:cNvPr>
          <p:cNvPicPr>
            <a:picLocks noChangeAspect="1"/>
          </p:cNvPicPr>
          <p:nvPr/>
        </p:nvPicPr>
        <p:blipFill>
          <a:blip r:embed="rId4"/>
          <a:stretch>
            <a:fillRect/>
          </a:stretch>
        </p:blipFill>
        <p:spPr>
          <a:xfrm>
            <a:off x="9054291" y="681037"/>
            <a:ext cx="3137709" cy="6154738"/>
          </a:xfrm>
          <a:prstGeom prst="rect">
            <a:avLst/>
          </a:prstGeom>
        </p:spPr>
      </p:pic>
      <p:pic>
        <p:nvPicPr>
          <p:cNvPr id="17" name="Picture 16">
            <a:extLst>
              <a:ext uri="{FF2B5EF4-FFF2-40B4-BE49-F238E27FC236}">
                <a16:creationId xmlns:a16="http://schemas.microsoft.com/office/drawing/2014/main" id="{908856B2-ACA1-4D90-AC55-408D54612646}"/>
              </a:ext>
            </a:extLst>
          </p:cNvPr>
          <p:cNvPicPr>
            <a:picLocks noChangeAspect="1"/>
          </p:cNvPicPr>
          <p:nvPr/>
        </p:nvPicPr>
        <p:blipFill>
          <a:blip r:embed="rId5"/>
          <a:stretch>
            <a:fillRect/>
          </a:stretch>
        </p:blipFill>
        <p:spPr>
          <a:xfrm>
            <a:off x="1500792" y="4516602"/>
            <a:ext cx="3137709" cy="2341397"/>
          </a:xfrm>
          <a:prstGeom prst="rect">
            <a:avLst/>
          </a:prstGeom>
        </p:spPr>
      </p:pic>
    </p:spTree>
    <p:extLst>
      <p:ext uri="{BB962C8B-B14F-4D97-AF65-F5344CB8AC3E}">
        <p14:creationId xmlns:p14="http://schemas.microsoft.com/office/powerpoint/2010/main" val="3833408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912D3-3AEE-4F78-9FAA-62E6FF14A6BB}"/>
              </a:ext>
            </a:extLst>
          </p:cNvPr>
          <p:cNvSpPr>
            <a:spLocks noGrp="1"/>
          </p:cNvSpPr>
          <p:nvPr>
            <p:ph type="title"/>
          </p:nvPr>
        </p:nvSpPr>
        <p:spPr/>
        <p:txBody>
          <a:bodyPr/>
          <a:lstStyle/>
          <a:p>
            <a:r>
              <a:rPr lang="en-US" dirty="0"/>
              <a:t>ISO </a:t>
            </a:r>
          </a:p>
        </p:txBody>
      </p:sp>
      <p:sp>
        <p:nvSpPr>
          <p:cNvPr id="3" name="Content Placeholder 2">
            <a:extLst>
              <a:ext uri="{FF2B5EF4-FFF2-40B4-BE49-F238E27FC236}">
                <a16:creationId xmlns:a16="http://schemas.microsoft.com/office/drawing/2014/main" id="{91D20268-9D12-4052-AD3B-FC38A3B91EBD}"/>
              </a:ext>
            </a:extLst>
          </p:cNvPr>
          <p:cNvSpPr>
            <a:spLocks noGrp="1"/>
          </p:cNvSpPr>
          <p:nvPr>
            <p:ph idx="1"/>
          </p:nvPr>
        </p:nvSpPr>
        <p:spPr/>
        <p:txBody>
          <a:bodyPr/>
          <a:lstStyle/>
          <a:p>
            <a:r>
              <a:rPr lang="en-US" dirty="0"/>
              <a:t>Purpose: ISO 9001 sets out the criteria for a quality management system and is the only standard in the family that can be certified to (although this is not a requirement).</a:t>
            </a:r>
          </a:p>
          <a:p>
            <a:r>
              <a:rPr lang="en-US" dirty="0"/>
              <a:t>An organization may decide to invite an independent certification body to verify that it is in conformity to the standard, but there is no requirement for this. Alternatively, it might invite its clients to audit the quality system for themselves.</a:t>
            </a:r>
          </a:p>
        </p:txBody>
      </p:sp>
      <p:pic>
        <p:nvPicPr>
          <p:cNvPr id="5" name="Picture 4">
            <a:extLst>
              <a:ext uri="{FF2B5EF4-FFF2-40B4-BE49-F238E27FC236}">
                <a16:creationId xmlns:a16="http://schemas.microsoft.com/office/drawing/2014/main" id="{F4280006-3816-4B7A-A798-BB8384113710}"/>
              </a:ext>
            </a:extLst>
          </p:cNvPr>
          <p:cNvPicPr>
            <a:picLocks noChangeAspect="1"/>
          </p:cNvPicPr>
          <p:nvPr/>
        </p:nvPicPr>
        <p:blipFill>
          <a:blip r:embed="rId2"/>
          <a:stretch>
            <a:fillRect/>
          </a:stretch>
        </p:blipFill>
        <p:spPr>
          <a:xfrm>
            <a:off x="7172325" y="-31750"/>
            <a:ext cx="5019675" cy="1857375"/>
          </a:xfrm>
          <a:prstGeom prst="rect">
            <a:avLst/>
          </a:prstGeom>
        </p:spPr>
      </p:pic>
      <p:pic>
        <p:nvPicPr>
          <p:cNvPr id="9" name="Picture 8" descr="Timeline&#10;&#10;Description automatically generated">
            <a:extLst>
              <a:ext uri="{FF2B5EF4-FFF2-40B4-BE49-F238E27FC236}">
                <a16:creationId xmlns:a16="http://schemas.microsoft.com/office/drawing/2014/main" id="{114E7F2E-D2B8-4C18-878D-283EE5C8D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6004" y="4393504"/>
            <a:ext cx="3285995" cy="2464496"/>
          </a:xfrm>
          <a:prstGeom prst="rect">
            <a:avLst/>
          </a:prstGeom>
        </p:spPr>
      </p:pic>
    </p:spTree>
    <p:extLst>
      <p:ext uri="{BB962C8B-B14F-4D97-AF65-F5344CB8AC3E}">
        <p14:creationId xmlns:p14="http://schemas.microsoft.com/office/powerpoint/2010/main" val="1931394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4EB8-A8A3-4742-8841-1B113D837E85}"/>
              </a:ext>
            </a:extLst>
          </p:cNvPr>
          <p:cNvSpPr>
            <a:spLocks noGrp="1"/>
          </p:cNvSpPr>
          <p:nvPr>
            <p:ph type="title"/>
          </p:nvPr>
        </p:nvSpPr>
        <p:spPr/>
        <p:txBody>
          <a:bodyPr/>
          <a:lstStyle/>
          <a:p>
            <a:r>
              <a:rPr lang="en-US" dirty="0"/>
              <a:t>ASQ</a:t>
            </a:r>
          </a:p>
        </p:txBody>
      </p:sp>
      <p:sp>
        <p:nvSpPr>
          <p:cNvPr id="3" name="Content Placeholder 2">
            <a:extLst>
              <a:ext uri="{FF2B5EF4-FFF2-40B4-BE49-F238E27FC236}">
                <a16:creationId xmlns:a16="http://schemas.microsoft.com/office/drawing/2014/main" id="{5A59B702-0573-4A5B-BE21-D3A27F0940A5}"/>
              </a:ext>
            </a:extLst>
          </p:cNvPr>
          <p:cNvSpPr>
            <a:spLocks noGrp="1"/>
          </p:cNvSpPr>
          <p:nvPr>
            <p:ph idx="1"/>
          </p:nvPr>
        </p:nvSpPr>
        <p:spPr/>
        <p:txBody>
          <a:bodyPr/>
          <a:lstStyle/>
          <a:p>
            <a:r>
              <a:rPr lang="en-US" dirty="0"/>
              <a:t>ASQ serves a membership of quality professionals through educational advancement.</a:t>
            </a:r>
          </a:p>
          <a:p>
            <a:r>
              <a:rPr lang="en-US" dirty="0">
                <a:hlinkClick r:id="rId2"/>
              </a:rPr>
              <a:t>ASQ certification</a:t>
            </a:r>
            <a:r>
              <a:rPr lang="en-US" dirty="0"/>
              <a:t> is a formal recognition that you have demonstrated proficiency in your field. ASQ Certifications are recognized as a mark of quality excellence in many industries. – Reduce Risk</a:t>
            </a:r>
          </a:p>
        </p:txBody>
      </p:sp>
      <p:pic>
        <p:nvPicPr>
          <p:cNvPr id="5" name="Picture 4">
            <a:extLst>
              <a:ext uri="{FF2B5EF4-FFF2-40B4-BE49-F238E27FC236}">
                <a16:creationId xmlns:a16="http://schemas.microsoft.com/office/drawing/2014/main" id="{9B1768DE-C75C-48D5-81F6-94D2253C5601}"/>
              </a:ext>
            </a:extLst>
          </p:cNvPr>
          <p:cNvPicPr>
            <a:picLocks noChangeAspect="1"/>
          </p:cNvPicPr>
          <p:nvPr/>
        </p:nvPicPr>
        <p:blipFill>
          <a:blip r:embed="rId3"/>
          <a:stretch>
            <a:fillRect/>
          </a:stretch>
        </p:blipFill>
        <p:spPr>
          <a:xfrm>
            <a:off x="11047042" y="104774"/>
            <a:ext cx="895350" cy="1152525"/>
          </a:xfrm>
          <a:prstGeom prst="rect">
            <a:avLst/>
          </a:prstGeom>
        </p:spPr>
      </p:pic>
    </p:spTree>
    <p:extLst>
      <p:ext uri="{BB962C8B-B14F-4D97-AF65-F5344CB8AC3E}">
        <p14:creationId xmlns:p14="http://schemas.microsoft.com/office/powerpoint/2010/main" val="2134303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A8DA-AB76-4365-A9E2-38231268131C}"/>
              </a:ext>
            </a:extLst>
          </p:cNvPr>
          <p:cNvSpPr>
            <a:spLocks noGrp="1"/>
          </p:cNvSpPr>
          <p:nvPr>
            <p:ph type="title"/>
          </p:nvPr>
        </p:nvSpPr>
        <p:spPr/>
        <p:txBody>
          <a:bodyPr/>
          <a:lstStyle/>
          <a:p>
            <a:r>
              <a:rPr lang="en-US" dirty="0"/>
              <a:t>Next Week Presentations</a:t>
            </a:r>
          </a:p>
        </p:txBody>
      </p:sp>
      <p:sp>
        <p:nvSpPr>
          <p:cNvPr id="3" name="Content Placeholder 2">
            <a:extLst>
              <a:ext uri="{FF2B5EF4-FFF2-40B4-BE49-F238E27FC236}">
                <a16:creationId xmlns:a16="http://schemas.microsoft.com/office/drawing/2014/main" id="{B88C96D0-55CD-4F77-9A41-1E42FE7B26F9}"/>
              </a:ext>
            </a:extLst>
          </p:cNvPr>
          <p:cNvSpPr>
            <a:spLocks noGrp="1"/>
          </p:cNvSpPr>
          <p:nvPr>
            <p:ph idx="1"/>
          </p:nvPr>
        </p:nvSpPr>
        <p:spPr/>
        <p:txBody>
          <a:bodyPr/>
          <a:lstStyle/>
          <a:p>
            <a:r>
              <a:rPr lang="en-US" sz="1800" dirty="0">
                <a:effectLst/>
                <a:latin typeface="Times New Roman" panose="02020603050405020304" pitchFamily="18" charset="0"/>
                <a:ea typeface="Times New Roman" panose="02020603050405020304" pitchFamily="18" charset="0"/>
              </a:rPr>
              <a:t>The software has a lifecycle, much like a butterfly or moth. Each phase of the development lifecycle can use different methodologies. Each Methodology introduced more detail to each lifecycle phase.</a:t>
            </a:r>
          </a:p>
          <a:p>
            <a:endParaRPr lang="en-US" dirty="0"/>
          </a:p>
        </p:txBody>
      </p:sp>
      <p:pic>
        <p:nvPicPr>
          <p:cNvPr id="4" name="Picture 3">
            <a:extLst>
              <a:ext uri="{FF2B5EF4-FFF2-40B4-BE49-F238E27FC236}">
                <a16:creationId xmlns:a16="http://schemas.microsoft.com/office/drawing/2014/main" id="{62C3CD92-2849-45B9-9AC9-488A8845924B}"/>
              </a:ext>
            </a:extLst>
          </p:cNvPr>
          <p:cNvPicPr>
            <a:picLocks noChangeAspect="1"/>
          </p:cNvPicPr>
          <p:nvPr/>
        </p:nvPicPr>
        <p:blipFill>
          <a:blip r:embed="rId2"/>
          <a:stretch>
            <a:fillRect/>
          </a:stretch>
        </p:blipFill>
        <p:spPr>
          <a:xfrm>
            <a:off x="2758793" y="2506306"/>
            <a:ext cx="6096528" cy="3429297"/>
          </a:xfrm>
          <a:prstGeom prst="rect">
            <a:avLst/>
          </a:prstGeom>
        </p:spPr>
      </p:pic>
    </p:spTree>
    <p:extLst>
      <p:ext uri="{BB962C8B-B14F-4D97-AF65-F5344CB8AC3E}">
        <p14:creationId xmlns:p14="http://schemas.microsoft.com/office/powerpoint/2010/main" val="2143410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p:txBody>
          <a:bodyPr/>
          <a:lstStyle/>
          <a:p>
            <a:r>
              <a:rPr lang="en-US" dirty="0"/>
              <a:t>Assignment of Methodologies – Roles &amp; Poster</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idx="1"/>
          </p:nvPr>
        </p:nvSpPr>
        <p:spPr/>
        <p:txBody>
          <a:bodyPr/>
          <a:lstStyle/>
          <a:p>
            <a:r>
              <a:rPr lang="en-US" b="1" dirty="0"/>
              <a:t>Concept of Operation</a:t>
            </a:r>
            <a:r>
              <a:rPr lang="en-US" dirty="0"/>
              <a:t> (Concept, Objectives, Risk)</a:t>
            </a:r>
          </a:p>
          <a:p>
            <a:r>
              <a:rPr lang="en-US" b="1" dirty="0"/>
              <a:t>Requirements</a:t>
            </a:r>
            <a:r>
              <a:rPr lang="en-US" dirty="0"/>
              <a:t> (System, Software, Architecture, Validation  &amp; Verifications)</a:t>
            </a:r>
          </a:p>
          <a:p>
            <a:r>
              <a:rPr lang="en-US" b="1" dirty="0"/>
              <a:t>Design</a:t>
            </a:r>
            <a:r>
              <a:rPr lang="en-US" dirty="0"/>
              <a:t> (Analysis, Program Design, Prototyping, Validation &amp; Verification)</a:t>
            </a:r>
          </a:p>
          <a:p>
            <a:r>
              <a:rPr lang="en-US" b="1" dirty="0"/>
              <a:t>Implementation</a:t>
            </a:r>
            <a:r>
              <a:rPr lang="en-US" dirty="0"/>
              <a:t> (Coding, Building)</a:t>
            </a:r>
          </a:p>
          <a:p>
            <a:r>
              <a:rPr lang="en-US" b="1" dirty="0"/>
              <a:t>Testing</a:t>
            </a:r>
            <a:r>
              <a:rPr lang="en-US" dirty="0"/>
              <a:t> (Unit, Sims, Integration, System, Acceptance)</a:t>
            </a:r>
          </a:p>
          <a:p>
            <a:r>
              <a:rPr lang="en-US" b="1" dirty="0"/>
              <a:t>Deployment</a:t>
            </a:r>
            <a:r>
              <a:rPr lang="en-US" dirty="0"/>
              <a:t> (Version, Releases, DevOps)</a:t>
            </a:r>
          </a:p>
        </p:txBody>
      </p:sp>
    </p:spTree>
    <p:extLst>
      <p:ext uri="{BB962C8B-B14F-4D97-AF65-F5344CB8AC3E}">
        <p14:creationId xmlns:p14="http://schemas.microsoft.com/office/powerpoint/2010/main" val="1534253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672A-6C9F-422F-AA8C-FE53D09337DB}"/>
              </a:ext>
            </a:extLst>
          </p:cNvPr>
          <p:cNvSpPr>
            <a:spLocks noGrp="1"/>
          </p:cNvSpPr>
          <p:nvPr>
            <p:ph type="title"/>
          </p:nvPr>
        </p:nvSpPr>
        <p:spPr>
          <a:xfrm>
            <a:off x="1097280" y="286603"/>
            <a:ext cx="10058400" cy="959267"/>
          </a:xfrm>
        </p:spPr>
        <p:txBody>
          <a:bodyPr>
            <a:normAutofit fontScale="90000"/>
          </a:bodyPr>
          <a:lstStyle/>
          <a:p>
            <a:r>
              <a:rPr lang="en-US" dirty="0"/>
              <a:t>Assignment of Methodologies – Roles &amp; Plan</a:t>
            </a:r>
          </a:p>
        </p:txBody>
      </p:sp>
      <p:sp>
        <p:nvSpPr>
          <p:cNvPr id="3" name="Content Placeholder 2">
            <a:extLst>
              <a:ext uri="{FF2B5EF4-FFF2-40B4-BE49-F238E27FC236}">
                <a16:creationId xmlns:a16="http://schemas.microsoft.com/office/drawing/2014/main" id="{AE1106B0-64DF-4600-999C-4BA9DE2F8D57}"/>
              </a:ext>
            </a:extLst>
          </p:cNvPr>
          <p:cNvSpPr>
            <a:spLocks noGrp="1"/>
          </p:cNvSpPr>
          <p:nvPr>
            <p:ph sz="half" idx="1"/>
          </p:nvPr>
        </p:nvSpPr>
        <p:spPr>
          <a:xfrm>
            <a:off x="171450" y="1760219"/>
            <a:ext cx="4937760" cy="5097781"/>
          </a:xfrm>
        </p:spPr>
        <p:txBody>
          <a:bodyPr>
            <a:normAutofit/>
          </a:bodyPr>
          <a:lstStyle/>
          <a:p>
            <a:r>
              <a:rPr lang="en-US" b="1" dirty="0"/>
              <a:t>Concept of Operation</a:t>
            </a:r>
            <a:r>
              <a:rPr lang="en-US" dirty="0"/>
              <a:t> </a:t>
            </a:r>
          </a:p>
          <a:p>
            <a:pPr lvl="1"/>
            <a:r>
              <a:rPr lang="en-US" dirty="0"/>
              <a:t>Concept</a:t>
            </a:r>
          </a:p>
          <a:p>
            <a:pPr lvl="1"/>
            <a:r>
              <a:rPr lang="en-US" dirty="0"/>
              <a:t>Objectives</a:t>
            </a:r>
          </a:p>
          <a:p>
            <a:pPr lvl="1"/>
            <a:r>
              <a:rPr lang="en-US" dirty="0"/>
              <a:t>Risk</a:t>
            </a:r>
          </a:p>
          <a:p>
            <a:r>
              <a:rPr lang="en-US" b="1" dirty="0"/>
              <a:t>Requirements</a:t>
            </a:r>
          </a:p>
          <a:p>
            <a:pPr lvl="1"/>
            <a:r>
              <a:rPr lang="en-US" dirty="0"/>
              <a:t>System</a:t>
            </a:r>
          </a:p>
          <a:p>
            <a:pPr lvl="1"/>
            <a:r>
              <a:rPr lang="en-US" dirty="0"/>
              <a:t>Software</a:t>
            </a:r>
          </a:p>
          <a:p>
            <a:pPr lvl="1"/>
            <a:r>
              <a:rPr lang="en-US" dirty="0"/>
              <a:t>Architecture</a:t>
            </a:r>
          </a:p>
          <a:p>
            <a:pPr lvl="1"/>
            <a:r>
              <a:rPr lang="en-US" dirty="0"/>
              <a:t>Validation  &amp; Verification</a:t>
            </a:r>
          </a:p>
          <a:p>
            <a:r>
              <a:rPr lang="en-US" b="1" dirty="0"/>
              <a:t>Design</a:t>
            </a:r>
            <a:r>
              <a:rPr lang="en-US" dirty="0"/>
              <a:t> </a:t>
            </a:r>
          </a:p>
          <a:p>
            <a:pPr lvl="1"/>
            <a:r>
              <a:rPr lang="en-US" dirty="0"/>
              <a:t>Analysis</a:t>
            </a:r>
          </a:p>
          <a:p>
            <a:pPr lvl="1"/>
            <a:r>
              <a:rPr lang="en-US" dirty="0"/>
              <a:t>Program Design</a:t>
            </a:r>
          </a:p>
          <a:p>
            <a:pPr lvl="1"/>
            <a:r>
              <a:rPr lang="en-US" dirty="0"/>
              <a:t>Prototyping</a:t>
            </a:r>
          </a:p>
          <a:p>
            <a:pPr lvl="1"/>
            <a:r>
              <a:rPr lang="en-US" dirty="0"/>
              <a:t>Validation &amp; Verification</a:t>
            </a:r>
          </a:p>
        </p:txBody>
      </p:sp>
      <p:graphicFrame>
        <p:nvGraphicFramePr>
          <p:cNvPr id="6" name="Table 6">
            <a:extLst>
              <a:ext uri="{FF2B5EF4-FFF2-40B4-BE49-F238E27FC236}">
                <a16:creationId xmlns:a16="http://schemas.microsoft.com/office/drawing/2014/main" id="{858A16F7-DAAD-F747-94ED-A2D1B41CE4F8}"/>
              </a:ext>
            </a:extLst>
          </p:cNvPr>
          <p:cNvGraphicFramePr>
            <a:graphicFrameLocks noGrp="1"/>
          </p:cNvGraphicFramePr>
          <p:nvPr>
            <p:ph sz="half" idx="2"/>
            <p:extLst>
              <p:ext uri="{D42A27DB-BD31-4B8C-83A1-F6EECF244321}">
                <p14:modId xmlns:p14="http://schemas.microsoft.com/office/powerpoint/2010/main" val="1780994640"/>
              </p:ext>
            </p:extLst>
          </p:nvPr>
        </p:nvGraphicFramePr>
        <p:xfrm>
          <a:off x="3322639" y="913556"/>
          <a:ext cx="4937126" cy="5933440"/>
        </p:xfrm>
        <a:graphic>
          <a:graphicData uri="http://schemas.openxmlformats.org/drawingml/2006/table">
            <a:tbl>
              <a:tblPr firstRow="1" bandRow="1">
                <a:tableStyleId>{5C22544A-7EE6-4342-B048-85BDC9FD1C3A}</a:tableStyleId>
              </a:tblPr>
              <a:tblGrid>
                <a:gridCol w="2468563">
                  <a:extLst>
                    <a:ext uri="{9D8B030D-6E8A-4147-A177-3AD203B41FA5}">
                      <a16:colId xmlns:a16="http://schemas.microsoft.com/office/drawing/2014/main" val="4254743663"/>
                    </a:ext>
                  </a:extLst>
                </a:gridCol>
                <a:gridCol w="2468563">
                  <a:extLst>
                    <a:ext uri="{9D8B030D-6E8A-4147-A177-3AD203B41FA5}">
                      <a16:colId xmlns:a16="http://schemas.microsoft.com/office/drawing/2014/main" val="2027204760"/>
                    </a:ext>
                  </a:extLst>
                </a:gridCol>
              </a:tblGrid>
              <a:tr h="370840">
                <a:tc>
                  <a:txBody>
                    <a:bodyPr/>
                    <a:lstStyle/>
                    <a:p>
                      <a:r>
                        <a:rPr lang="en-US" dirty="0"/>
                        <a:t>Teams</a:t>
                      </a:r>
                    </a:p>
                  </a:txBody>
                  <a:tcPr/>
                </a:tc>
                <a:tc>
                  <a:txBody>
                    <a:bodyPr/>
                    <a:lstStyle/>
                    <a:p>
                      <a:r>
                        <a:rPr lang="en-US" dirty="0"/>
                        <a:t>Assignment</a:t>
                      </a:r>
                    </a:p>
                  </a:txBody>
                  <a:tcPr/>
                </a:tc>
                <a:extLst>
                  <a:ext uri="{0D108BD9-81ED-4DB2-BD59-A6C34878D82A}">
                    <a16:rowId xmlns:a16="http://schemas.microsoft.com/office/drawing/2014/main" val="3525416397"/>
                  </a:ext>
                </a:extLst>
              </a:tr>
              <a:tr h="370840">
                <a:tc>
                  <a:txBody>
                    <a:bodyPr/>
                    <a:lstStyle/>
                    <a:p>
                      <a:r>
                        <a:rPr lang="en-US" dirty="0"/>
                        <a:t>Team 1</a:t>
                      </a:r>
                    </a:p>
                  </a:txBody>
                  <a:tcPr/>
                </a:tc>
                <a:tc>
                  <a:txBody>
                    <a:bodyPr/>
                    <a:lstStyle/>
                    <a:p>
                      <a:endParaRPr lang="en-US" dirty="0"/>
                    </a:p>
                  </a:txBody>
                  <a:tcPr/>
                </a:tc>
                <a:extLst>
                  <a:ext uri="{0D108BD9-81ED-4DB2-BD59-A6C34878D82A}">
                    <a16:rowId xmlns:a16="http://schemas.microsoft.com/office/drawing/2014/main" val="1345517455"/>
                  </a:ext>
                </a:extLst>
              </a:tr>
              <a:tr h="370840">
                <a:tc>
                  <a:txBody>
                    <a:bodyPr/>
                    <a:lstStyle/>
                    <a:p>
                      <a:r>
                        <a:rPr lang="en-US" dirty="0"/>
                        <a:t>Team 2</a:t>
                      </a:r>
                    </a:p>
                  </a:txBody>
                  <a:tcPr/>
                </a:tc>
                <a:tc>
                  <a:txBody>
                    <a:bodyPr/>
                    <a:lstStyle/>
                    <a:p>
                      <a:endParaRPr lang="en-US" dirty="0"/>
                    </a:p>
                  </a:txBody>
                  <a:tcPr/>
                </a:tc>
                <a:extLst>
                  <a:ext uri="{0D108BD9-81ED-4DB2-BD59-A6C34878D82A}">
                    <a16:rowId xmlns:a16="http://schemas.microsoft.com/office/drawing/2014/main" val="1704232085"/>
                  </a:ext>
                </a:extLst>
              </a:tr>
              <a:tr h="370840">
                <a:tc>
                  <a:txBody>
                    <a:bodyPr/>
                    <a:lstStyle/>
                    <a:p>
                      <a:r>
                        <a:rPr lang="en-US" dirty="0"/>
                        <a:t>Team 3</a:t>
                      </a:r>
                      <a:endParaRPr lang="en-US" b="1" dirty="0"/>
                    </a:p>
                  </a:txBody>
                  <a:tcPr/>
                </a:tc>
                <a:tc>
                  <a:txBody>
                    <a:bodyPr/>
                    <a:lstStyle/>
                    <a:p>
                      <a:endParaRPr lang="en-US" b="1" dirty="0"/>
                    </a:p>
                  </a:txBody>
                  <a:tcPr/>
                </a:tc>
                <a:extLst>
                  <a:ext uri="{0D108BD9-81ED-4DB2-BD59-A6C34878D82A}">
                    <a16:rowId xmlns:a16="http://schemas.microsoft.com/office/drawing/2014/main" val="634587317"/>
                  </a:ext>
                </a:extLst>
              </a:tr>
              <a:tr h="370840">
                <a:tc>
                  <a:txBody>
                    <a:bodyPr/>
                    <a:lstStyle/>
                    <a:p>
                      <a:r>
                        <a:rPr lang="en-US" dirty="0"/>
                        <a:t>Team 4</a:t>
                      </a:r>
                      <a:endParaRPr lang="en-US" b="1" dirty="0"/>
                    </a:p>
                  </a:txBody>
                  <a:tcPr/>
                </a:tc>
                <a:tc>
                  <a:txBody>
                    <a:bodyPr/>
                    <a:lstStyle/>
                    <a:p>
                      <a:endParaRPr lang="en-US" b="1" dirty="0"/>
                    </a:p>
                  </a:txBody>
                  <a:tcPr/>
                </a:tc>
                <a:extLst>
                  <a:ext uri="{0D108BD9-81ED-4DB2-BD59-A6C34878D82A}">
                    <a16:rowId xmlns:a16="http://schemas.microsoft.com/office/drawing/2014/main" val="1262196258"/>
                  </a:ext>
                </a:extLst>
              </a:tr>
              <a:tr h="370840">
                <a:tc>
                  <a:txBody>
                    <a:bodyPr/>
                    <a:lstStyle/>
                    <a:p>
                      <a:r>
                        <a:rPr lang="en-US" dirty="0"/>
                        <a:t>Team 5</a:t>
                      </a:r>
                      <a:endParaRPr lang="en-US" b="1" dirty="0"/>
                    </a:p>
                  </a:txBody>
                  <a:tcPr/>
                </a:tc>
                <a:tc>
                  <a:txBody>
                    <a:bodyPr/>
                    <a:lstStyle/>
                    <a:p>
                      <a:endParaRPr lang="en-US" b="1" dirty="0"/>
                    </a:p>
                  </a:txBody>
                  <a:tcPr/>
                </a:tc>
                <a:extLst>
                  <a:ext uri="{0D108BD9-81ED-4DB2-BD59-A6C34878D82A}">
                    <a16:rowId xmlns:a16="http://schemas.microsoft.com/office/drawing/2014/main" val="122935819"/>
                  </a:ext>
                </a:extLst>
              </a:tr>
              <a:tr h="370840">
                <a:tc>
                  <a:txBody>
                    <a:bodyPr/>
                    <a:lstStyle/>
                    <a:p>
                      <a:r>
                        <a:rPr lang="en-US" dirty="0"/>
                        <a:t>Team 6</a:t>
                      </a:r>
                      <a:endParaRPr lang="en-US" b="1" dirty="0"/>
                    </a:p>
                  </a:txBody>
                  <a:tcPr/>
                </a:tc>
                <a:tc>
                  <a:txBody>
                    <a:bodyPr/>
                    <a:lstStyle/>
                    <a:p>
                      <a:endParaRPr lang="en-US" b="1" dirty="0"/>
                    </a:p>
                  </a:txBody>
                  <a:tcPr/>
                </a:tc>
                <a:extLst>
                  <a:ext uri="{0D108BD9-81ED-4DB2-BD59-A6C34878D82A}">
                    <a16:rowId xmlns:a16="http://schemas.microsoft.com/office/drawing/2014/main" val="2481653189"/>
                  </a:ext>
                </a:extLst>
              </a:tr>
              <a:tr h="370840">
                <a:tc>
                  <a:txBody>
                    <a:bodyPr/>
                    <a:lstStyle/>
                    <a:p>
                      <a:r>
                        <a:rPr lang="en-US" dirty="0"/>
                        <a:t>Team 7</a:t>
                      </a:r>
                      <a:endParaRPr lang="en-US" b="1" dirty="0"/>
                    </a:p>
                  </a:txBody>
                  <a:tcPr/>
                </a:tc>
                <a:tc>
                  <a:txBody>
                    <a:bodyPr/>
                    <a:lstStyle/>
                    <a:p>
                      <a:endParaRPr lang="en-US" b="1" dirty="0"/>
                    </a:p>
                  </a:txBody>
                  <a:tcPr/>
                </a:tc>
                <a:extLst>
                  <a:ext uri="{0D108BD9-81ED-4DB2-BD59-A6C34878D82A}">
                    <a16:rowId xmlns:a16="http://schemas.microsoft.com/office/drawing/2014/main" val="3273459346"/>
                  </a:ext>
                </a:extLst>
              </a:tr>
              <a:tr h="370840">
                <a:tc>
                  <a:txBody>
                    <a:bodyPr/>
                    <a:lstStyle/>
                    <a:p>
                      <a:r>
                        <a:rPr lang="en-US" dirty="0"/>
                        <a:t>Team 8</a:t>
                      </a:r>
                    </a:p>
                  </a:txBody>
                  <a:tcPr/>
                </a:tc>
                <a:tc>
                  <a:txBody>
                    <a:bodyPr/>
                    <a:lstStyle/>
                    <a:p>
                      <a:endParaRPr lang="en-US" dirty="0"/>
                    </a:p>
                  </a:txBody>
                  <a:tcPr/>
                </a:tc>
                <a:extLst>
                  <a:ext uri="{0D108BD9-81ED-4DB2-BD59-A6C34878D82A}">
                    <a16:rowId xmlns:a16="http://schemas.microsoft.com/office/drawing/2014/main" val="2180742662"/>
                  </a:ext>
                </a:extLst>
              </a:tr>
              <a:tr h="370840">
                <a:tc>
                  <a:txBody>
                    <a:bodyPr/>
                    <a:lstStyle/>
                    <a:p>
                      <a:r>
                        <a:rPr lang="en-US" dirty="0"/>
                        <a:t>Team 9</a:t>
                      </a:r>
                    </a:p>
                  </a:txBody>
                  <a:tcPr/>
                </a:tc>
                <a:tc>
                  <a:txBody>
                    <a:bodyPr/>
                    <a:lstStyle/>
                    <a:p>
                      <a:endParaRPr lang="en-US" dirty="0"/>
                    </a:p>
                  </a:txBody>
                  <a:tcPr/>
                </a:tc>
                <a:extLst>
                  <a:ext uri="{0D108BD9-81ED-4DB2-BD59-A6C34878D82A}">
                    <a16:rowId xmlns:a16="http://schemas.microsoft.com/office/drawing/2014/main" val="1910471519"/>
                  </a:ext>
                </a:extLst>
              </a:tr>
              <a:tr h="370840">
                <a:tc>
                  <a:txBody>
                    <a:bodyPr/>
                    <a:lstStyle/>
                    <a:p>
                      <a:r>
                        <a:rPr lang="en-US" dirty="0"/>
                        <a:t>Team 10</a:t>
                      </a:r>
                    </a:p>
                  </a:txBody>
                  <a:tcPr/>
                </a:tc>
                <a:tc>
                  <a:txBody>
                    <a:bodyPr/>
                    <a:lstStyle/>
                    <a:p>
                      <a:endParaRPr lang="en-US" dirty="0"/>
                    </a:p>
                  </a:txBody>
                  <a:tcPr/>
                </a:tc>
                <a:extLst>
                  <a:ext uri="{0D108BD9-81ED-4DB2-BD59-A6C34878D82A}">
                    <a16:rowId xmlns:a16="http://schemas.microsoft.com/office/drawing/2014/main" val="3184959095"/>
                  </a:ext>
                </a:extLst>
              </a:tr>
              <a:tr h="370840">
                <a:tc>
                  <a:txBody>
                    <a:bodyPr/>
                    <a:lstStyle/>
                    <a:p>
                      <a:r>
                        <a:rPr lang="en-US" dirty="0"/>
                        <a:t>Team 11</a:t>
                      </a:r>
                    </a:p>
                  </a:txBody>
                  <a:tcPr/>
                </a:tc>
                <a:tc>
                  <a:txBody>
                    <a:bodyPr/>
                    <a:lstStyle/>
                    <a:p>
                      <a:endParaRPr lang="en-US" dirty="0"/>
                    </a:p>
                  </a:txBody>
                  <a:tcPr/>
                </a:tc>
                <a:extLst>
                  <a:ext uri="{0D108BD9-81ED-4DB2-BD59-A6C34878D82A}">
                    <a16:rowId xmlns:a16="http://schemas.microsoft.com/office/drawing/2014/main" val="2610287527"/>
                  </a:ext>
                </a:extLst>
              </a:tr>
              <a:tr h="370840">
                <a:tc>
                  <a:txBody>
                    <a:bodyPr/>
                    <a:lstStyle/>
                    <a:p>
                      <a:r>
                        <a:rPr lang="en-US" dirty="0"/>
                        <a:t>Team 12</a:t>
                      </a:r>
                    </a:p>
                  </a:txBody>
                  <a:tcPr/>
                </a:tc>
                <a:tc>
                  <a:txBody>
                    <a:bodyPr/>
                    <a:lstStyle/>
                    <a:p>
                      <a:endParaRPr lang="en-US" dirty="0"/>
                    </a:p>
                  </a:txBody>
                  <a:tcPr/>
                </a:tc>
                <a:extLst>
                  <a:ext uri="{0D108BD9-81ED-4DB2-BD59-A6C34878D82A}">
                    <a16:rowId xmlns:a16="http://schemas.microsoft.com/office/drawing/2014/main" val="1024459404"/>
                  </a:ext>
                </a:extLst>
              </a:tr>
              <a:tr h="370840">
                <a:tc>
                  <a:txBody>
                    <a:bodyPr/>
                    <a:lstStyle/>
                    <a:p>
                      <a:r>
                        <a:rPr lang="en-US" dirty="0"/>
                        <a:t>Team 13</a:t>
                      </a:r>
                    </a:p>
                  </a:txBody>
                  <a:tcPr/>
                </a:tc>
                <a:tc>
                  <a:txBody>
                    <a:bodyPr/>
                    <a:lstStyle/>
                    <a:p>
                      <a:endParaRPr lang="en-US" dirty="0"/>
                    </a:p>
                  </a:txBody>
                  <a:tcPr/>
                </a:tc>
                <a:extLst>
                  <a:ext uri="{0D108BD9-81ED-4DB2-BD59-A6C34878D82A}">
                    <a16:rowId xmlns:a16="http://schemas.microsoft.com/office/drawing/2014/main" val="1897388044"/>
                  </a:ext>
                </a:extLst>
              </a:tr>
              <a:tr h="370840">
                <a:tc>
                  <a:txBody>
                    <a:bodyPr/>
                    <a:lstStyle/>
                    <a:p>
                      <a:r>
                        <a:rPr lang="en-US" dirty="0"/>
                        <a:t>Team 14</a:t>
                      </a:r>
                    </a:p>
                  </a:txBody>
                  <a:tcPr/>
                </a:tc>
                <a:tc>
                  <a:txBody>
                    <a:bodyPr/>
                    <a:lstStyle/>
                    <a:p>
                      <a:endParaRPr lang="en-US" dirty="0"/>
                    </a:p>
                  </a:txBody>
                  <a:tcPr/>
                </a:tc>
                <a:extLst>
                  <a:ext uri="{0D108BD9-81ED-4DB2-BD59-A6C34878D82A}">
                    <a16:rowId xmlns:a16="http://schemas.microsoft.com/office/drawing/2014/main" val="1072054679"/>
                  </a:ext>
                </a:extLst>
              </a:tr>
              <a:tr h="370840">
                <a:tc>
                  <a:txBody>
                    <a:bodyPr/>
                    <a:lstStyle/>
                    <a:p>
                      <a:r>
                        <a:rPr lang="en-US" dirty="0"/>
                        <a:t>Team 15</a:t>
                      </a:r>
                    </a:p>
                  </a:txBody>
                  <a:tcPr/>
                </a:tc>
                <a:tc>
                  <a:txBody>
                    <a:bodyPr/>
                    <a:lstStyle/>
                    <a:p>
                      <a:endParaRPr lang="en-US" dirty="0"/>
                    </a:p>
                  </a:txBody>
                  <a:tcPr/>
                </a:tc>
                <a:extLst>
                  <a:ext uri="{0D108BD9-81ED-4DB2-BD59-A6C34878D82A}">
                    <a16:rowId xmlns:a16="http://schemas.microsoft.com/office/drawing/2014/main" val="308097803"/>
                  </a:ext>
                </a:extLst>
              </a:tr>
            </a:tbl>
          </a:graphicData>
        </a:graphic>
      </p:graphicFrame>
      <p:sp>
        <p:nvSpPr>
          <p:cNvPr id="7" name="Content Placeholder 2">
            <a:extLst>
              <a:ext uri="{FF2B5EF4-FFF2-40B4-BE49-F238E27FC236}">
                <a16:creationId xmlns:a16="http://schemas.microsoft.com/office/drawing/2014/main" id="{83D65E2A-2C3E-A14F-BAF2-E144E9008236}"/>
              </a:ext>
            </a:extLst>
          </p:cNvPr>
          <p:cNvSpPr txBox="1">
            <a:spLocks/>
          </p:cNvSpPr>
          <p:nvPr/>
        </p:nvSpPr>
        <p:spPr>
          <a:xfrm>
            <a:off x="8686800" y="1760219"/>
            <a:ext cx="4937760" cy="561213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Implementation</a:t>
            </a:r>
            <a:r>
              <a:rPr lang="en-US" dirty="0"/>
              <a:t> </a:t>
            </a:r>
          </a:p>
          <a:p>
            <a:pPr lvl="1"/>
            <a:r>
              <a:rPr lang="en-US" dirty="0"/>
              <a:t>Coding</a:t>
            </a:r>
          </a:p>
          <a:p>
            <a:pPr lvl="1"/>
            <a:r>
              <a:rPr lang="en-US" dirty="0"/>
              <a:t>Building</a:t>
            </a:r>
          </a:p>
          <a:p>
            <a:pPr lvl="1"/>
            <a:r>
              <a:rPr lang="en-US" dirty="0"/>
              <a:t>Reviews</a:t>
            </a:r>
          </a:p>
          <a:p>
            <a:r>
              <a:rPr lang="en-US" b="1" dirty="0"/>
              <a:t>Testing</a:t>
            </a:r>
          </a:p>
          <a:p>
            <a:pPr lvl="1"/>
            <a:r>
              <a:rPr lang="en-US" dirty="0"/>
              <a:t>Unit</a:t>
            </a:r>
          </a:p>
          <a:p>
            <a:pPr lvl="1"/>
            <a:r>
              <a:rPr lang="en-US" dirty="0"/>
              <a:t>Sims</a:t>
            </a:r>
          </a:p>
          <a:p>
            <a:pPr lvl="1"/>
            <a:r>
              <a:rPr lang="en-US" dirty="0"/>
              <a:t>Integration</a:t>
            </a:r>
          </a:p>
          <a:p>
            <a:pPr lvl="1"/>
            <a:r>
              <a:rPr lang="en-US" dirty="0"/>
              <a:t>System</a:t>
            </a:r>
          </a:p>
          <a:p>
            <a:pPr lvl="1"/>
            <a:r>
              <a:rPr lang="en-US" dirty="0"/>
              <a:t>Acceptance</a:t>
            </a:r>
          </a:p>
          <a:p>
            <a:r>
              <a:rPr lang="en-US" b="1" dirty="0"/>
              <a:t>Deployment</a:t>
            </a:r>
            <a:r>
              <a:rPr lang="en-US" dirty="0"/>
              <a:t> </a:t>
            </a:r>
          </a:p>
          <a:p>
            <a:pPr lvl="1"/>
            <a:r>
              <a:rPr lang="en-US" dirty="0"/>
              <a:t>Version, </a:t>
            </a:r>
          </a:p>
          <a:p>
            <a:pPr lvl="1"/>
            <a:r>
              <a:rPr lang="en-US" dirty="0"/>
              <a:t>Releases, </a:t>
            </a:r>
          </a:p>
          <a:p>
            <a:pPr lvl="1"/>
            <a:r>
              <a:rPr lang="en-US" dirty="0"/>
              <a:t>DevOps</a:t>
            </a:r>
          </a:p>
        </p:txBody>
      </p:sp>
    </p:spTree>
    <p:extLst>
      <p:ext uri="{BB962C8B-B14F-4D97-AF65-F5344CB8AC3E}">
        <p14:creationId xmlns:p14="http://schemas.microsoft.com/office/powerpoint/2010/main" val="2974065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CCB792-8816-4DF1-BBCD-5CCE02305DD9}"/>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Teach: </a:t>
            </a:r>
            <a:r>
              <a:rPr lang="en-US" sz="3600" b="1">
                <a:solidFill>
                  <a:srgbClr val="FFFFFF"/>
                </a:solidFill>
              </a:rPr>
              <a:t>What Testing Organizations did you find?</a:t>
            </a:r>
            <a:endParaRPr lang="en-US" sz="3600">
              <a:solidFill>
                <a:srgbClr val="FFFFFF"/>
              </a:solidFill>
            </a:endParaRPr>
          </a:p>
        </p:txBody>
      </p:sp>
      <p:sp>
        <p:nvSpPr>
          <p:cNvPr id="3" name="Content Placeholder 2">
            <a:extLst>
              <a:ext uri="{FF2B5EF4-FFF2-40B4-BE49-F238E27FC236}">
                <a16:creationId xmlns:a16="http://schemas.microsoft.com/office/drawing/2014/main" id="{199B8356-4280-4226-BC1A-437F4AD0DF10}"/>
              </a:ext>
            </a:extLst>
          </p:cNvPr>
          <p:cNvSpPr>
            <a:spLocks noGrp="1"/>
          </p:cNvSpPr>
          <p:nvPr>
            <p:ph idx="1"/>
          </p:nvPr>
        </p:nvSpPr>
        <p:spPr>
          <a:xfrm>
            <a:off x="492371" y="2653800"/>
            <a:ext cx="3084844" cy="3335519"/>
          </a:xfrm>
        </p:spPr>
        <p:txBody>
          <a:bodyPr>
            <a:normAutofit/>
          </a:bodyPr>
          <a:lstStyle/>
          <a:p>
            <a:r>
              <a:rPr lang="en-US" sz="1500">
                <a:solidFill>
                  <a:srgbClr val="FFFFFF"/>
                </a:solidFill>
              </a:rPr>
              <a:t>You are going to be assigned a specific Testing Organization to research and provide information about: </a:t>
            </a:r>
          </a:p>
          <a:p>
            <a:endParaRPr lang="en-US" sz="1500">
              <a:solidFill>
                <a:srgbClr val="FFFFFF"/>
              </a:solidFill>
            </a:endParaRPr>
          </a:p>
        </p:txBody>
      </p:sp>
      <p:sp>
        <p:nvSpPr>
          <p:cNvPr id="22" name="Rectangle 21">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Table 4">
            <a:extLst>
              <a:ext uri="{FF2B5EF4-FFF2-40B4-BE49-F238E27FC236}">
                <a16:creationId xmlns:a16="http://schemas.microsoft.com/office/drawing/2014/main" id="{C449804C-3658-4FE2-98B2-725BA83E7B31}"/>
              </a:ext>
            </a:extLst>
          </p:cNvPr>
          <p:cNvGraphicFramePr>
            <a:graphicFrameLocks noGrp="1"/>
          </p:cNvGraphicFramePr>
          <p:nvPr>
            <p:extLst>
              <p:ext uri="{D42A27DB-BD31-4B8C-83A1-F6EECF244321}">
                <p14:modId xmlns:p14="http://schemas.microsoft.com/office/powerpoint/2010/main" val="2988751436"/>
              </p:ext>
            </p:extLst>
          </p:nvPr>
        </p:nvGraphicFramePr>
        <p:xfrm>
          <a:off x="4104079" y="62630"/>
          <a:ext cx="8082236" cy="6153272"/>
        </p:xfrm>
        <a:graphic>
          <a:graphicData uri="http://schemas.openxmlformats.org/drawingml/2006/table">
            <a:tbl>
              <a:tblPr firstRow="1" bandRow="1">
                <a:tableStyleId>{5C22544A-7EE6-4342-B048-85BDC9FD1C3A}</a:tableStyleId>
              </a:tblPr>
              <a:tblGrid>
                <a:gridCol w="3939279">
                  <a:extLst>
                    <a:ext uri="{9D8B030D-6E8A-4147-A177-3AD203B41FA5}">
                      <a16:colId xmlns:a16="http://schemas.microsoft.com/office/drawing/2014/main" val="1657691822"/>
                    </a:ext>
                  </a:extLst>
                </a:gridCol>
                <a:gridCol w="709477">
                  <a:extLst>
                    <a:ext uri="{9D8B030D-6E8A-4147-A177-3AD203B41FA5}">
                      <a16:colId xmlns:a16="http://schemas.microsoft.com/office/drawing/2014/main" val="2899320679"/>
                    </a:ext>
                  </a:extLst>
                </a:gridCol>
                <a:gridCol w="3433480">
                  <a:extLst>
                    <a:ext uri="{9D8B030D-6E8A-4147-A177-3AD203B41FA5}">
                      <a16:colId xmlns:a16="http://schemas.microsoft.com/office/drawing/2014/main" val="3869416553"/>
                    </a:ext>
                  </a:extLst>
                </a:gridCol>
              </a:tblGrid>
              <a:tr h="164054">
                <a:tc>
                  <a:txBody>
                    <a:bodyPr/>
                    <a:lstStyle/>
                    <a:p>
                      <a:pPr algn="l" rtl="0" fontAlgn="ctr"/>
                      <a:r>
                        <a:rPr lang="en-US" sz="1400" u="none" strike="noStrike" dirty="0">
                          <a:effectLst/>
                          <a:latin typeface="+mj-lt"/>
                        </a:rPr>
                        <a:t>Associations  </a:t>
                      </a:r>
                      <a:endParaRPr lang="en-US" sz="1400" b="1" i="0" u="none" strike="noStrike" dirty="0">
                        <a:solidFill>
                          <a:srgbClr val="262626"/>
                        </a:solidFill>
                        <a:effectLst/>
                        <a:latin typeface="+mj-lt"/>
                      </a:endParaRPr>
                    </a:p>
                  </a:txBody>
                  <a:tcPr marL="6892" marR="6892" marT="6892" marB="0" anchor="ctr"/>
                </a:tc>
                <a:tc>
                  <a:txBody>
                    <a:bodyPr/>
                    <a:lstStyle/>
                    <a:p>
                      <a:pPr algn="l" rtl="0" fontAlgn="ctr"/>
                      <a:r>
                        <a:rPr lang="en-US" sz="1400" u="none" strike="noStrike">
                          <a:effectLst/>
                          <a:latin typeface="+mj-lt"/>
                        </a:rPr>
                        <a:t>Acc</a:t>
                      </a:r>
                      <a:endParaRPr lang="en-US" sz="1400" b="1" i="0" u="none" strike="noStrike">
                        <a:solidFill>
                          <a:srgbClr val="262626"/>
                        </a:solidFill>
                        <a:effectLst/>
                        <a:latin typeface="+mj-lt"/>
                      </a:endParaRPr>
                    </a:p>
                  </a:txBody>
                  <a:tcPr marL="6892" marR="6892" marT="6892" marB="0" anchor="ctr"/>
                </a:tc>
                <a:tc>
                  <a:txBody>
                    <a:bodyPr/>
                    <a:lstStyle/>
                    <a:p>
                      <a:pPr algn="l" rtl="0" fontAlgn="ctr"/>
                      <a:r>
                        <a:rPr lang="en-US" sz="1400" u="none" strike="noStrike">
                          <a:effectLst/>
                          <a:latin typeface="+mj-lt"/>
                        </a:rPr>
                        <a:t>Websites  </a:t>
                      </a:r>
                      <a:endParaRPr lang="en-US" sz="1400" b="1" i="0" u="none" strike="noStrike">
                        <a:solidFill>
                          <a:srgbClr val="262626"/>
                        </a:solidFill>
                        <a:effectLst/>
                        <a:latin typeface="+mj-lt"/>
                      </a:endParaRPr>
                    </a:p>
                  </a:txBody>
                  <a:tcPr marL="6892" marR="6892" marT="6892" marB="0" anchor="ctr"/>
                </a:tc>
                <a:extLst>
                  <a:ext uri="{0D108BD9-81ED-4DB2-BD59-A6C34878D82A}">
                    <a16:rowId xmlns:a16="http://schemas.microsoft.com/office/drawing/2014/main" val="1607916223"/>
                  </a:ext>
                </a:extLst>
              </a:tr>
              <a:tr h="193879">
                <a:tc>
                  <a:txBody>
                    <a:bodyPr/>
                    <a:lstStyle/>
                    <a:p>
                      <a:pPr algn="l" fontAlgn="b"/>
                      <a:r>
                        <a:rPr lang="en-US" sz="1400" u="none" strike="noStrike" dirty="0">
                          <a:effectLst/>
                          <a:latin typeface="+mj-lt"/>
                        </a:rPr>
                        <a:t>A1QA SW Testing </a:t>
                      </a:r>
                      <a:r>
                        <a:rPr lang="en-US" sz="1400" u="none" strike="noStrike" dirty="0" err="1">
                          <a:effectLst/>
                          <a:latin typeface="+mj-lt"/>
                        </a:rPr>
                        <a:t>Compnay</a:t>
                      </a:r>
                      <a:endParaRPr lang="en-US" sz="1400" b="0" i="0" u="none" strike="noStrike" dirty="0">
                        <a:solidFill>
                          <a:srgbClr val="000000"/>
                        </a:solidFill>
                        <a:effectLst/>
                        <a:latin typeface="+mj-lt"/>
                      </a:endParaRPr>
                    </a:p>
                  </a:txBody>
                  <a:tcPr marL="6892" marR="6892" marT="6892" marB="0" anchor="b"/>
                </a:tc>
                <a:tc>
                  <a:txBody>
                    <a:bodyPr/>
                    <a:lstStyle/>
                    <a:p>
                      <a:pPr algn="l" fontAlgn="b"/>
                      <a:r>
                        <a:rPr lang="en-US" sz="1400" u="none" strike="noStrike">
                          <a:effectLst/>
                          <a:latin typeface="+mj-lt"/>
                        </a:rPr>
                        <a:t>A1QA</a:t>
                      </a:r>
                      <a:endParaRPr lang="en-US" sz="1400" b="1" i="0" u="none" strike="noStrike">
                        <a:solidFill>
                          <a:srgbClr val="000000"/>
                        </a:solidFill>
                        <a:effectLst/>
                        <a:latin typeface="+mj-lt"/>
                      </a:endParaRPr>
                    </a:p>
                  </a:txBody>
                  <a:tcPr marL="6892" marR="6892" marT="6892" marB="0" anchor="b"/>
                </a:tc>
                <a:tc>
                  <a:txBody>
                    <a:bodyPr/>
                    <a:lstStyle/>
                    <a:p>
                      <a:pPr algn="l" fontAlgn="b"/>
                      <a:r>
                        <a:rPr lang="en-US" sz="1400" u="none" strike="noStrike">
                          <a:effectLst/>
                          <a:latin typeface="+mj-lt"/>
                        </a:rPr>
                        <a:t>https://www.a1qa.com/</a:t>
                      </a:r>
                      <a:endParaRPr lang="en-US" sz="1400" b="0" i="0" u="none" strike="noStrike">
                        <a:solidFill>
                          <a:srgbClr val="000000"/>
                        </a:solidFill>
                        <a:effectLst/>
                        <a:latin typeface="+mj-lt"/>
                      </a:endParaRPr>
                    </a:p>
                  </a:txBody>
                  <a:tcPr marL="6892" marR="6892" marT="6892" marB="0" anchor="b"/>
                </a:tc>
                <a:extLst>
                  <a:ext uri="{0D108BD9-81ED-4DB2-BD59-A6C34878D82A}">
                    <a16:rowId xmlns:a16="http://schemas.microsoft.com/office/drawing/2014/main" val="1568323491"/>
                  </a:ext>
                </a:extLst>
              </a:tr>
              <a:tr h="210282">
                <a:tc>
                  <a:txBody>
                    <a:bodyPr/>
                    <a:lstStyle/>
                    <a:p>
                      <a:pPr algn="l" rtl="0" fontAlgn="ctr"/>
                      <a:r>
                        <a:rPr lang="en-US" sz="1400" u="none" strike="noStrike" dirty="0">
                          <a:effectLst/>
                          <a:latin typeface="+mj-lt"/>
                        </a:rPr>
                        <a:t>Agile Alliance </a:t>
                      </a:r>
                      <a:endParaRPr lang="en-US" sz="1400" b="0" i="0" u="none" strike="noStrike" dirty="0">
                        <a:solidFill>
                          <a:srgbClr val="000000"/>
                        </a:solidFill>
                        <a:effectLst/>
                        <a:latin typeface="+mj-lt"/>
                      </a:endParaRPr>
                    </a:p>
                  </a:txBody>
                  <a:tcPr marL="6892" marR="6892" marT="6892" marB="0" anchor="ctr"/>
                </a:tc>
                <a:tc>
                  <a:txBody>
                    <a:bodyPr/>
                    <a:lstStyle/>
                    <a:p>
                      <a:pPr algn="l" rtl="0" fontAlgn="ctr"/>
                      <a:r>
                        <a:rPr lang="en-US" sz="1400" u="none" strike="noStrike" dirty="0">
                          <a:effectLst/>
                          <a:latin typeface="+mj-lt"/>
                        </a:rPr>
                        <a:t>  </a:t>
                      </a:r>
                      <a:endParaRPr lang="en-US" sz="1400" b="0" i="0" u="none" strike="noStrike" dirty="0">
                        <a:solidFill>
                          <a:srgbClr val="000000"/>
                        </a:solidFill>
                        <a:effectLst/>
                        <a:latin typeface="+mj-lt"/>
                      </a:endParaRPr>
                    </a:p>
                  </a:txBody>
                  <a:tcPr marL="6892" marR="6892" marT="6892" marB="0" anchor="ctr"/>
                </a:tc>
                <a:tc>
                  <a:txBody>
                    <a:bodyPr/>
                    <a:lstStyle/>
                    <a:p>
                      <a:pPr algn="l" rtl="0" fontAlgn="ctr"/>
                      <a:r>
                        <a:rPr lang="en-US" sz="1400" u="sng" strike="noStrike">
                          <a:effectLst/>
                          <a:latin typeface="+mj-lt"/>
                          <a:hlinkClick r:id="rId2"/>
                        </a:rPr>
                        <a:t>https://www.agilealliance.org/ </a:t>
                      </a:r>
                      <a:endParaRPr lang="en-US" sz="1400" b="0" i="0" u="sng" strike="noStrike">
                        <a:solidFill>
                          <a:srgbClr val="000000"/>
                        </a:solidFill>
                        <a:effectLst/>
                        <a:latin typeface="+mj-lt"/>
                      </a:endParaRPr>
                    </a:p>
                  </a:txBody>
                  <a:tcPr marL="6892" marR="6892" marT="6892" marB="0" anchor="ctr"/>
                </a:tc>
                <a:extLst>
                  <a:ext uri="{0D108BD9-81ED-4DB2-BD59-A6C34878D82A}">
                    <a16:rowId xmlns:a16="http://schemas.microsoft.com/office/drawing/2014/main" val="310910201"/>
                  </a:ext>
                </a:extLst>
              </a:tr>
              <a:tr h="210282">
                <a:tc>
                  <a:txBody>
                    <a:bodyPr/>
                    <a:lstStyle/>
                    <a:p>
                      <a:pPr algn="l" rtl="0" fontAlgn="ctr"/>
                      <a:r>
                        <a:rPr lang="en-US" sz="1400" u="none" strike="noStrike" dirty="0">
                          <a:effectLst/>
                          <a:latin typeface="+mj-lt"/>
                        </a:rPr>
                        <a:t>American Society for Quality </a:t>
                      </a:r>
                      <a:endParaRPr lang="en-US" sz="1400" b="0" i="0" u="none" strike="noStrike" dirty="0">
                        <a:solidFill>
                          <a:srgbClr val="000000"/>
                        </a:solidFill>
                        <a:effectLst/>
                        <a:latin typeface="+mj-lt"/>
                      </a:endParaRPr>
                    </a:p>
                  </a:txBody>
                  <a:tcPr marL="6892" marR="6892" marT="6892" marB="0" anchor="ctr"/>
                </a:tc>
                <a:tc>
                  <a:txBody>
                    <a:bodyPr/>
                    <a:lstStyle/>
                    <a:p>
                      <a:pPr algn="l" rtl="0" fontAlgn="ctr"/>
                      <a:r>
                        <a:rPr lang="en-US" sz="1400" u="none" strike="noStrike" dirty="0">
                          <a:effectLst/>
                          <a:latin typeface="+mj-lt"/>
                        </a:rPr>
                        <a:t>ASQ </a:t>
                      </a:r>
                      <a:endParaRPr lang="en-US" sz="1400" b="0" i="0" u="none" strike="noStrike" dirty="0">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3"/>
                        </a:rPr>
                        <a:t>www.asq.org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3438842715"/>
                  </a:ext>
                </a:extLst>
              </a:tr>
              <a:tr h="374305">
                <a:tc>
                  <a:txBody>
                    <a:bodyPr/>
                    <a:lstStyle/>
                    <a:p>
                      <a:pPr algn="l" rtl="0" fontAlgn="ctr"/>
                      <a:r>
                        <a:rPr lang="en-US" sz="1400" u="none" strike="noStrike" dirty="0">
                          <a:effectLst/>
                          <a:latin typeface="+mj-lt"/>
                        </a:rPr>
                        <a:t>American Software Testing Qualifications Board (ASTQB)  </a:t>
                      </a:r>
                      <a:endParaRPr lang="en-US" sz="1400" b="0" i="0" u="none" strike="noStrike" dirty="0">
                        <a:solidFill>
                          <a:srgbClr val="000000"/>
                        </a:solidFill>
                        <a:effectLst/>
                        <a:latin typeface="+mj-lt"/>
                      </a:endParaRPr>
                    </a:p>
                  </a:txBody>
                  <a:tcPr marL="6892" marR="6892" marT="6892" marB="0" anchor="ctr"/>
                </a:tc>
                <a:tc>
                  <a:txBody>
                    <a:bodyPr/>
                    <a:lstStyle/>
                    <a:p>
                      <a:pPr algn="l" rtl="0" fontAlgn="ctr"/>
                      <a:r>
                        <a:rPr lang="en-US" sz="1400" u="none" strike="noStrike" dirty="0">
                          <a:effectLst/>
                          <a:latin typeface="+mj-lt"/>
                        </a:rPr>
                        <a:t>ASTQB </a:t>
                      </a:r>
                      <a:endParaRPr lang="en-US" sz="1400" b="0" i="0" u="none" strike="noStrike" dirty="0">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4"/>
                        </a:rPr>
                        <a:t>https://www.istqb.org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3953028734"/>
                  </a:ext>
                </a:extLst>
              </a:tr>
              <a:tr h="210282">
                <a:tc>
                  <a:txBody>
                    <a:bodyPr/>
                    <a:lstStyle/>
                    <a:p>
                      <a:pPr algn="l" rtl="0" fontAlgn="ctr"/>
                      <a:r>
                        <a:rPr lang="en-US" sz="1400" u="none" strike="noStrike">
                          <a:effectLst/>
                          <a:latin typeface="+mj-lt"/>
                        </a:rPr>
                        <a:t>Association for Software Testing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dirty="0">
                          <a:effectLst/>
                          <a:latin typeface="+mj-lt"/>
                        </a:rPr>
                        <a:t>AST </a:t>
                      </a:r>
                      <a:endParaRPr lang="en-US" sz="1400" b="0" i="0" u="none" strike="noStrike" dirty="0">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5"/>
                        </a:rPr>
                        <a:t>https://www.associationforsoftwaretesting.org/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1337126531"/>
                  </a:ext>
                </a:extLst>
              </a:tr>
              <a:tr h="210282">
                <a:tc>
                  <a:txBody>
                    <a:bodyPr/>
                    <a:lstStyle/>
                    <a:p>
                      <a:pPr algn="l" rtl="0" fontAlgn="ctr"/>
                      <a:r>
                        <a:rPr lang="en-US" sz="1400" u="none" strike="noStrike">
                          <a:effectLst/>
                          <a:latin typeface="+mj-lt"/>
                        </a:rPr>
                        <a:t>Association of Testing &amp; Software Quality Assurance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AT*SQA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6"/>
                        </a:rPr>
                        <a:t> https://atsqa.org/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1995734064"/>
                  </a:ext>
                </a:extLst>
              </a:tr>
              <a:tr h="210282">
                <a:tc>
                  <a:txBody>
                    <a:bodyPr/>
                    <a:lstStyle/>
                    <a:p>
                      <a:pPr algn="l" rtl="0" fontAlgn="ctr"/>
                      <a:r>
                        <a:rPr lang="en-US" sz="1400" u="none" strike="noStrike">
                          <a:effectLst/>
                          <a:latin typeface="+mj-lt"/>
                        </a:rPr>
                        <a:t>BCS The Charted Institute for IT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7"/>
                        </a:rPr>
                        <a:t>https://www.bcs.org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1405451486"/>
                  </a:ext>
                </a:extLst>
              </a:tr>
              <a:tr h="193879">
                <a:tc>
                  <a:txBody>
                    <a:bodyPr/>
                    <a:lstStyle/>
                    <a:p>
                      <a:pPr algn="l" fontAlgn="b"/>
                      <a:r>
                        <a:rPr lang="en-US" sz="1400" u="none" strike="noStrike">
                          <a:effectLst/>
                          <a:latin typeface="+mj-lt"/>
                        </a:rPr>
                        <a:t>deviQA </a:t>
                      </a:r>
                      <a:endParaRPr lang="en-US" sz="1400" b="0" i="0" u="none" strike="noStrike">
                        <a:solidFill>
                          <a:srgbClr val="000000"/>
                        </a:solidFill>
                        <a:effectLst/>
                        <a:latin typeface="+mj-lt"/>
                      </a:endParaRPr>
                    </a:p>
                  </a:txBody>
                  <a:tcPr marL="6892" marR="6892" marT="6892" marB="0" anchor="b"/>
                </a:tc>
                <a:tc>
                  <a:txBody>
                    <a:bodyPr/>
                    <a:lstStyle/>
                    <a:p>
                      <a:pPr algn="l" fontAlgn="b"/>
                      <a:endParaRPr lang="en-US" sz="1400" b="0" i="0" u="none" strike="noStrike">
                        <a:solidFill>
                          <a:srgbClr val="000000"/>
                        </a:solidFill>
                        <a:effectLst/>
                        <a:latin typeface="+mj-lt"/>
                      </a:endParaRPr>
                    </a:p>
                  </a:txBody>
                  <a:tcPr marL="6892" marR="6892" marT="6892" marB="0" anchor="b"/>
                </a:tc>
                <a:tc>
                  <a:txBody>
                    <a:bodyPr/>
                    <a:lstStyle/>
                    <a:p>
                      <a:pPr algn="l" fontAlgn="b"/>
                      <a:r>
                        <a:rPr lang="en-US" sz="1400" u="none" strike="noStrike" dirty="0">
                          <a:effectLst/>
                          <a:latin typeface="+mj-lt"/>
                        </a:rPr>
                        <a:t>https://www.deviqa.com</a:t>
                      </a:r>
                      <a:endParaRPr lang="en-US" sz="1400" b="0" i="0" u="none" strike="noStrike" dirty="0">
                        <a:solidFill>
                          <a:srgbClr val="000000"/>
                        </a:solidFill>
                        <a:effectLst/>
                        <a:latin typeface="+mj-lt"/>
                      </a:endParaRPr>
                    </a:p>
                  </a:txBody>
                  <a:tcPr marL="6892" marR="6892" marT="6892" marB="0" anchor="b"/>
                </a:tc>
                <a:extLst>
                  <a:ext uri="{0D108BD9-81ED-4DB2-BD59-A6C34878D82A}">
                    <a16:rowId xmlns:a16="http://schemas.microsoft.com/office/drawing/2014/main" val="1312590739"/>
                  </a:ext>
                </a:extLst>
              </a:tr>
              <a:tr h="210282">
                <a:tc>
                  <a:txBody>
                    <a:bodyPr/>
                    <a:lstStyle/>
                    <a:p>
                      <a:pPr algn="l" rtl="0" fontAlgn="ctr"/>
                      <a:r>
                        <a:rPr lang="en-US" sz="1400" u="none" strike="noStrike">
                          <a:effectLst/>
                          <a:latin typeface="+mj-lt"/>
                        </a:rPr>
                        <a:t>DZONE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8"/>
                        </a:rPr>
                        <a:t>https://dzone.com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2013861412"/>
                  </a:ext>
                </a:extLst>
              </a:tr>
              <a:tr h="193879">
                <a:tc>
                  <a:txBody>
                    <a:bodyPr/>
                    <a:lstStyle/>
                    <a:p>
                      <a:pPr algn="l" fontAlgn="b"/>
                      <a:r>
                        <a:rPr lang="en-US" sz="1400" u="none" strike="noStrike">
                          <a:effectLst/>
                          <a:latin typeface="+mj-lt"/>
                        </a:rPr>
                        <a:t>International Institute for Software Testing</a:t>
                      </a:r>
                      <a:endParaRPr lang="en-US" sz="1400" b="0" i="0" u="none" strike="noStrike">
                        <a:solidFill>
                          <a:srgbClr val="000000"/>
                        </a:solidFill>
                        <a:effectLst/>
                        <a:latin typeface="+mj-lt"/>
                      </a:endParaRPr>
                    </a:p>
                  </a:txBody>
                  <a:tcPr marL="6892" marR="6892" marT="6892" marB="0" anchor="b"/>
                </a:tc>
                <a:tc>
                  <a:txBody>
                    <a:bodyPr/>
                    <a:lstStyle/>
                    <a:p>
                      <a:pPr algn="l" fontAlgn="b"/>
                      <a:r>
                        <a:rPr lang="en-US" sz="1400" u="none" strike="noStrike">
                          <a:effectLst/>
                          <a:latin typeface="+mj-lt"/>
                        </a:rPr>
                        <a:t>IIST</a:t>
                      </a:r>
                      <a:endParaRPr lang="en-US" sz="1400" b="0" i="0" u="none" strike="noStrike">
                        <a:solidFill>
                          <a:srgbClr val="000000"/>
                        </a:solidFill>
                        <a:effectLst/>
                        <a:latin typeface="+mj-lt"/>
                      </a:endParaRPr>
                    </a:p>
                  </a:txBody>
                  <a:tcPr marL="6892" marR="6892" marT="6892" marB="0" anchor="b"/>
                </a:tc>
                <a:tc>
                  <a:txBody>
                    <a:bodyPr/>
                    <a:lstStyle/>
                    <a:p>
                      <a:pPr algn="l" fontAlgn="b"/>
                      <a:r>
                        <a:rPr lang="en-US" sz="1400" u="sng" strike="noStrike" dirty="0">
                          <a:effectLst/>
                          <a:latin typeface="+mj-lt"/>
                          <a:hlinkClick r:id="rId9"/>
                        </a:rPr>
                        <a:t>https://testinginstitute.com/</a:t>
                      </a:r>
                      <a:endParaRPr lang="en-US" sz="1400" b="0" i="0" u="sng" strike="noStrike" dirty="0">
                        <a:solidFill>
                          <a:srgbClr val="0563C1"/>
                        </a:solidFill>
                        <a:effectLst/>
                        <a:latin typeface="+mj-lt"/>
                      </a:endParaRPr>
                    </a:p>
                  </a:txBody>
                  <a:tcPr marL="6892" marR="6892" marT="6892" marB="0" anchor="b"/>
                </a:tc>
                <a:extLst>
                  <a:ext uri="{0D108BD9-81ED-4DB2-BD59-A6C34878D82A}">
                    <a16:rowId xmlns:a16="http://schemas.microsoft.com/office/drawing/2014/main" val="779390168"/>
                  </a:ext>
                </a:extLst>
              </a:tr>
              <a:tr h="210282">
                <a:tc>
                  <a:txBody>
                    <a:bodyPr/>
                    <a:lstStyle/>
                    <a:p>
                      <a:pPr algn="l" rtl="0" fontAlgn="ctr"/>
                      <a:r>
                        <a:rPr lang="en-US" sz="1400" u="none" strike="noStrike">
                          <a:effectLst/>
                          <a:latin typeface="+mj-lt"/>
                        </a:rPr>
                        <a:t>International Software Testing Qualifications Board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ISTQB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4"/>
                        </a:rPr>
                        <a:t>https://www.istqb.org/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2412563706"/>
                  </a:ext>
                </a:extLst>
              </a:tr>
              <a:tr h="210282">
                <a:tc>
                  <a:txBody>
                    <a:bodyPr/>
                    <a:lstStyle/>
                    <a:p>
                      <a:pPr algn="l" rtl="0" fontAlgn="ctr"/>
                      <a:r>
                        <a:rPr lang="en-US" sz="1400" u="none" strike="noStrike">
                          <a:effectLst/>
                          <a:latin typeface="+mj-lt"/>
                        </a:rPr>
                        <a:t>ISO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10"/>
                        </a:rPr>
                        <a:t>https://www.iso.org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1238998366"/>
                  </a:ext>
                </a:extLst>
              </a:tr>
              <a:tr h="210282">
                <a:tc>
                  <a:txBody>
                    <a:bodyPr/>
                    <a:lstStyle/>
                    <a:p>
                      <a:pPr algn="l" rtl="0" fontAlgn="ctr"/>
                      <a:r>
                        <a:rPr lang="en-US" sz="1400" u="none" strike="noStrike">
                          <a:effectLst/>
                          <a:latin typeface="+mj-lt"/>
                        </a:rPr>
                        <a:t>Micro Focus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11"/>
                        </a:rPr>
                        <a:t>https://www.microfocus.com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3987618920"/>
                  </a:ext>
                </a:extLst>
              </a:tr>
              <a:tr h="193879">
                <a:tc>
                  <a:txBody>
                    <a:bodyPr/>
                    <a:lstStyle/>
                    <a:p>
                      <a:pPr algn="l" fontAlgn="b"/>
                      <a:r>
                        <a:rPr lang="en-US" sz="1400" u="none" strike="noStrike">
                          <a:effectLst/>
                          <a:latin typeface="+mj-lt"/>
                        </a:rPr>
                        <a:t>Official U.S. List of Certified Software Testers</a:t>
                      </a:r>
                      <a:endParaRPr lang="en-US" sz="1400" b="0" i="0" u="none" strike="noStrike">
                        <a:solidFill>
                          <a:srgbClr val="000000"/>
                        </a:solidFill>
                        <a:effectLst/>
                        <a:latin typeface="+mj-lt"/>
                      </a:endParaRPr>
                    </a:p>
                  </a:txBody>
                  <a:tcPr marL="6892" marR="6892" marT="6892" marB="0" anchor="b"/>
                </a:tc>
                <a:tc>
                  <a:txBody>
                    <a:bodyPr/>
                    <a:lstStyle/>
                    <a:p>
                      <a:pPr algn="l" fontAlgn="t"/>
                      <a:endParaRPr lang="en-US" sz="1400" b="0" i="0" u="none" strike="noStrike">
                        <a:solidFill>
                          <a:srgbClr val="000000"/>
                        </a:solidFill>
                        <a:effectLst/>
                        <a:latin typeface="+mj-lt"/>
                      </a:endParaRPr>
                    </a:p>
                  </a:txBody>
                  <a:tcPr marL="6892" marR="6892" marT="6892" marB="0"/>
                </a:tc>
                <a:tc>
                  <a:txBody>
                    <a:bodyPr/>
                    <a:lstStyle/>
                    <a:p>
                      <a:pPr algn="l" fontAlgn="b"/>
                      <a:r>
                        <a:rPr lang="en-US" sz="1400" u="sng" strike="noStrike" dirty="0">
                          <a:effectLst/>
                          <a:latin typeface="+mj-lt"/>
                          <a:hlinkClick r:id="rId12"/>
                        </a:rPr>
                        <a:t>https://astqb.org</a:t>
                      </a:r>
                      <a:endParaRPr lang="en-US" sz="1400" b="0" i="0" u="sng" strike="noStrike" dirty="0">
                        <a:solidFill>
                          <a:srgbClr val="0563C1"/>
                        </a:solidFill>
                        <a:effectLst/>
                        <a:latin typeface="+mj-lt"/>
                      </a:endParaRPr>
                    </a:p>
                  </a:txBody>
                  <a:tcPr marL="6892" marR="6892" marT="6892" marB="0" anchor="b"/>
                </a:tc>
                <a:extLst>
                  <a:ext uri="{0D108BD9-81ED-4DB2-BD59-A6C34878D82A}">
                    <a16:rowId xmlns:a16="http://schemas.microsoft.com/office/drawing/2014/main" val="1714946583"/>
                  </a:ext>
                </a:extLst>
              </a:tr>
              <a:tr h="210282">
                <a:tc>
                  <a:txBody>
                    <a:bodyPr/>
                    <a:lstStyle/>
                    <a:p>
                      <a:pPr algn="l" rtl="0" fontAlgn="ctr"/>
                      <a:r>
                        <a:rPr lang="en-US" sz="1400" u="none" strike="noStrike">
                          <a:effectLst/>
                          <a:latin typeface="+mj-lt"/>
                        </a:rPr>
                        <a:t>OWASP™ Foundation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13"/>
                        </a:rPr>
                        <a:t>https://www.owasp.org</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1367306611"/>
                  </a:ext>
                </a:extLst>
              </a:tr>
              <a:tr h="210282">
                <a:tc>
                  <a:txBody>
                    <a:bodyPr/>
                    <a:lstStyle/>
                    <a:p>
                      <a:pPr algn="l" rtl="0" fontAlgn="ctr"/>
                      <a:r>
                        <a:rPr lang="en-US" sz="1400" u="none" strike="noStrike">
                          <a:effectLst/>
                          <a:latin typeface="+mj-lt"/>
                        </a:rPr>
                        <a:t>QA InfoTech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14"/>
                        </a:rPr>
                        <a:t>https://qainfotech.com/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1324594404"/>
                  </a:ext>
                </a:extLst>
              </a:tr>
              <a:tr h="210282">
                <a:tc>
                  <a:txBody>
                    <a:bodyPr/>
                    <a:lstStyle/>
                    <a:p>
                      <a:pPr algn="l" rtl="0" fontAlgn="ctr"/>
                      <a:r>
                        <a:rPr lang="en-US" sz="1400" u="none" strike="noStrike">
                          <a:effectLst/>
                          <a:latin typeface="+mj-lt"/>
                        </a:rPr>
                        <a:t>QA Mentor</a:t>
                      </a:r>
                      <a:endParaRPr lang="en-US" sz="1400" b="0" i="0" u="none" strike="noStrike">
                        <a:solidFill>
                          <a:srgbClr val="000000"/>
                        </a:solidFill>
                        <a:effectLst/>
                        <a:latin typeface="+mj-lt"/>
                      </a:endParaRPr>
                    </a:p>
                  </a:txBody>
                  <a:tcPr marL="6892" marR="6892" marT="6892" marB="0" anchor="ctr"/>
                </a:tc>
                <a:tc>
                  <a:txBody>
                    <a:bodyPr/>
                    <a:lstStyle/>
                    <a:p>
                      <a:pPr algn="l" fontAlgn="b"/>
                      <a:endParaRPr lang="en-US" sz="1400" b="0" i="0" u="none" strike="noStrike">
                        <a:solidFill>
                          <a:srgbClr val="000000"/>
                        </a:solidFill>
                        <a:effectLst/>
                        <a:latin typeface="+mj-lt"/>
                      </a:endParaRPr>
                    </a:p>
                  </a:txBody>
                  <a:tcPr marL="6892" marR="6892" marT="6892" marB="0" anchor="b"/>
                </a:tc>
                <a:tc>
                  <a:txBody>
                    <a:bodyPr/>
                    <a:lstStyle/>
                    <a:p>
                      <a:pPr algn="l" fontAlgn="b"/>
                      <a:r>
                        <a:rPr lang="en-US" sz="1400" u="sng" strike="noStrike" dirty="0">
                          <a:effectLst/>
                          <a:latin typeface="+mj-lt"/>
                          <a:hlinkClick r:id="rId15"/>
                        </a:rPr>
                        <a:t>https://www.qamentor.com/</a:t>
                      </a:r>
                      <a:endParaRPr lang="en-US" sz="1400" b="0" i="0" u="sng" strike="noStrike" dirty="0">
                        <a:solidFill>
                          <a:srgbClr val="0563C1"/>
                        </a:solidFill>
                        <a:effectLst/>
                        <a:latin typeface="+mj-lt"/>
                      </a:endParaRPr>
                    </a:p>
                  </a:txBody>
                  <a:tcPr marL="6892" marR="6892" marT="6892" marB="0" anchor="b"/>
                </a:tc>
                <a:extLst>
                  <a:ext uri="{0D108BD9-81ED-4DB2-BD59-A6C34878D82A}">
                    <a16:rowId xmlns:a16="http://schemas.microsoft.com/office/drawing/2014/main" val="1826291166"/>
                  </a:ext>
                </a:extLst>
              </a:tr>
              <a:tr h="193879">
                <a:tc>
                  <a:txBody>
                    <a:bodyPr/>
                    <a:lstStyle/>
                    <a:p>
                      <a:pPr algn="l" fontAlgn="b"/>
                      <a:r>
                        <a:rPr lang="en-US" sz="1400" u="none" strike="noStrike">
                          <a:effectLst/>
                          <a:latin typeface="+mj-lt"/>
                        </a:rPr>
                        <a:t>Qualcomm </a:t>
                      </a:r>
                      <a:endParaRPr lang="en-US" sz="1400" b="0" i="0" u="none" strike="noStrike">
                        <a:solidFill>
                          <a:srgbClr val="000000"/>
                        </a:solidFill>
                        <a:effectLst/>
                        <a:latin typeface="+mj-lt"/>
                      </a:endParaRPr>
                    </a:p>
                  </a:txBody>
                  <a:tcPr marL="6892" marR="6892" marT="6892" marB="0" anchor="b"/>
                </a:tc>
                <a:tc>
                  <a:txBody>
                    <a:bodyPr/>
                    <a:lstStyle/>
                    <a:p>
                      <a:pPr algn="l" fontAlgn="b"/>
                      <a:endParaRPr lang="en-US" sz="1400" b="0" i="0" u="none" strike="noStrike">
                        <a:solidFill>
                          <a:srgbClr val="000000"/>
                        </a:solidFill>
                        <a:effectLst/>
                        <a:latin typeface="+mj-lt"/>
                      </a:endParaRPr>
                    </a:p>
                  </a:txBody>
                  <a:tcPr marL="6892" marR="6892" marT="6892" marB="0" anchor="b"/>
                </a:tc>
                <a:tc>
                  <a:txBody>
                    <a:bodyPr/>
                    <a:lstStyle/>
                    <a:p>
                      <a:pPr algn="l" fontAlgn="b"/>
                      <a:r>
                        <a:rPr lang="en-US" sz="1400" u="sng" strike="noStrike" dirty="0">
                          <a:effectLst/>
                          <a:latin typeface="+mj-lt"/>
                          <a:hlinkClick r:id="rId16"/>
                        </a:rPr>
                        <a:t>https://www.qualcomm.com/</a:t>
                      </a:r>
                      <a:endParaRPr lang="en-US" sz="1400" b="0" i="0" u="sng" strike="noStrike" dirty="0">
                        <a:solidFill>
                          <a:srgbClr val="0563C1"/>
                        </a:solidFill>
                        <a:effectLst/>
                        <a:latin typeface="+mj-lt"/>
                      </a:endParaRPr>
                    </a:p>
                  </a:txBody>
                  <a:tcPr marL="6892" marR="6892" marT="6892" marB="0" anchor="b"/>
                </a:tc>
                <a:extLst>
                  <a:ext uri="{0D108BD9-81ED-4DB2-BD59-A6C34878D82A}">
                    <a16:rowId xmlns:a16="http://schemas.microsoft.com/office/drawing/2014/main" val="1412790209"/>
                  </a:ext>
                </a:extLst>
              </a:tr>
              <a:tr h="210282">
                <a:tc>
                  <a:txBody>
                    <a:bodyPr/>
                    <a:lstStyle/>
                    <a:p>
                      <a:pPr algn="l" rtl="0" fontAlgn="ctr"/>
                      <a:r>
                        <a:rPr lang="en-US" sz="1400" u="none" strike="noStrike">
                          <a:effectLst/>
                          <a:latin typeface="+mj-lt"/>
                        </a:rPr>
                        <a:t>QualiTest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17"/>
                        </a:rPr>
                        <a:t>https://www.qualitestgroup.com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761101270"/>
                  </a:ext>
                </a:extLst>
              </a:tr>
              <a:tr h="210282">
                <a:tc>
                  <a:txBody>
                    <a:bodyPr/>
                    <a:lstStyle/>
                    <a:p>
                      <a:pPr algn="l" fontAlgn="b"/>
                      <a:r>
                        <a:rPr lang="en-US" sz="1400" u="none" strike="noStrike">
                          <a:effectLst/>
                          <a:latin typeface="+mj-lt"/>
                        </a:rPr>
                        <a:t>QualityLogic</a:t>
                      </a:r>
                      <a:endParaRPr lang="en-US" sz="1400" b="1" i="0" u="none" strike="noStrike">
                        <a:solidFill>
                          <a:srgbClr val="000000"/>
                        </a:solidFill>
                        <a:effectLst/>
                        <a:latin typeface="+mj-lt"/>
                      </a:endParaRPr>
                    </a:p>
                  </a:txBody>
                  <a:tcPr marL="6892" marR="6892" marT="6892" marB="0" anchor="b"/>
                </a:tc>
                <a:tc>
                  <a:txBody>
                    <a:bodyPr/>
                    <a:lstStyle/>
                    <a:p>
                      <a:pPr algn="l" fontAlgn="b"/>
                      <a:endParaRPr lang="en-US" sz="1400" b="0" i="0" u="none" strike="noStrike">
                        <a:solidFill>
                          <a:srgbClr val="000000"/>
                        </a:solidFill>
                        <a:effectLst/>
                        <a:latin typeface="+mj-lt"/>
                      </a:endParaRPr>
                    </a:p>
                  </a:txBody>
                  <a:tcPr marL="6892" marR="6892" marT="6892" marB="0" anchor="b"/>
                </a:tc>
                <a:tc>
                  <a:txBody>
                    <a:bodyPr/>
                    <a:lstStyle/>
                    <a:p>
                      <a:pPr algn="l" fontAlgn="b"/>
                      <a:r>
                        <a:rPr lang="en-US" sz="1400" u="sng" strike="noStrike" dirty="0">
                          <a:effectLst/>
                          <a:latin typeface="+mj-lt"/>
                          <a:hlinkClick r:id="rId18"/>
                        </a:rPr>
                        <a:t>https://www.qualitylogic.com/</a:t>
                      </a:r>
                      <a:endParaRPr lang="en-US" sz="1400" b="0" i="0" u="sng" strike="noStrike" dirty="0">
                        <a:solidFill>
                          <a:srgbClr val="0563C1"/>
                        </a:solidFill>
                        <a:effectLst/>
                        <a:latin typeface="+mj-lt"/>
                      </a:endParaRPr>
                    </a:p>
                  </a:txBody>
                  <a:tcPr marL="6892" marR="6892" marT="6892" marB="0" anchor="b"/>
                </a:tc>
                <a:extLst>
                  <a:ext uri="{0D108BD9-81ED-4DB2-BD59-A6C34878D82A}">
                    <a16:rowId xmlns:a16="http://schemas.microsoft.com/office/drawing/2014/main" val="3187964359"/>
                  </a:ext>
                </a:extLst>
              </a:tr>
              <a:tr h="210282">
                <a:tc>
                  <a:txBody>
                    <a:bodyPr/>
                    <a:lstStyle/>
                    <a:p>
                      <a:pPr algn="l" rtl="0" fontAlgn="ctr"/>
                      <a:r>
                        <a:rPr lang="en-US" sz="1400" u="none" strike="noStrike">
                          <a:effectLst/>
                          <a:latin typeface="+mj-lt"/>
                        </a:rPr>
                        <a:t>Stickyminds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19"/>
                        </a:rPr>
                        <a:t>https://www.stickyminds.com/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2291851925"/>
                  </a:ext>
                </a:extLst>
              </a:tr>
              <a:tr h="193879">
                <a:tc>
                  <a:txBody>
                    <a:bodyPr/>
                    <a:lstStyle/>
                    <a:p>
                      <a:pPr algn="l" fontAlgn="b"/>
                      <a:r>
                        <a:rPr lang="en-US" sz="1400" u="none" strike="noStrike">
                          <a:effectLst/>
                          <a:latin typeface="+mj-lt"/>
                        </a:rPr>
                        <a:t>TestMatic</a:t>
                      </a:r>
                      <a:endParaRPr lang="en-US" sz="1400" b="0" i="0" u="none" strike="noStrike">
                        <a:solidFill>
                          <a:srgbClr val="000000"/>
                        </a:solidFill>
                        <a:effectLst/>
                        <a:latin typeface="+mj-lt"/>
                      </a:endParaRPr>
                    </a:p>
                  </a:txBody>
                  <a:tcPr marL="6892" marR="6892" marT="6892" marB="0" anchor="b"/>
                </a:tc>
                <a:tc>
                  <a:txBody>
                    <a:bodyPr/>
                    <a:lstStyle/>
                    <a:p>
                      <a:pPr algn="l" fontAlgn="b"/>
                      <a:endParaRPr lang="en-US" sz="1400" b="0" i="0" u="none" strike="noStrike">
                        <a:solidFill>
                          <a:srgbClr val="000000"/>
                        </a:solidFill>
                        <a:effectLst/>
                        <a:latin typeface="+mj-lt"/>
                      </a:endParaRPr>
                    </a:p>
                  </a:txBody>
                  <a:tcPr marL="6892" marR="6892" marT="6892" marB="0" anchor="b"/>
                </a:tc>
                <a:tc>
                  <a:txBody>
                    <a:bodyPr/>
                    <a:lstStyle/>
                    <a:p>
                      <a:pPr algn="l" fontAlgn="b"/>
                      <a:r>
                        <a:rPr lang="en-US" sz="1400" u="sng" strike="noStrike" dirty="0">
                          <a:effectLst/>
                          <a:latin typeface="+mj-lt"/>
                          <a:hlinkClick r:id="rId20"/>
                        </a:rPr>
                        <a:t>https://testmatick.com/</a:t>
                      </a:r>
                      <a:endParaRPr lang="en-US" sz="1400" b="0" i="0" u="sng" strike="noStrike" dirty="0">
                        <a:solidFill>
                          <a:srgbClr val="0563C1"/>
                        </a:solidFill>
                        <a:effectLst/>
                        <a:latin typeface="+mj-lt"/>
                      </a:endParaRPr>
                    </a:p>
                  </a:txBody>
                  <a:tcPr marL="6892" marR="6892" marT="6892" marB="0" anchor="b"/>
                </a:tc>
                <a:extLst>
                  <a:ext uri="{0D108BD9-81ED-4DB2-BD59-A6C34878D82A}">
                    <a16:rowId xmlns:a16="http://schemas.microsoft.com/office/drawing/2014/main" val="184250000"/>
                  </a:ext>
                </a:extLst>
              </a:tr>
              <a:tr h="210282">
                <a:tc>
                  <a:txBody>
                    <a:bodyPr/>
                    <a:lstStyle/>
                    <a:p>
                      <a:pPr algn="l" rtl="0" fontAlgn="ctr"/>
                      <a:r>
                        <a:rPr lang="en-US" sz="1400" u="none" strike="noStrike">
                          <a:effectLst/>
                          <a:latin typeface="+mj-lt"/>
                        </a:rPr>
                        <a:t>Testpoint</a:t>
                      </a:r>
                      <a:endParaRPr lang="en-US" sz="1400" b="0" i="0" u="none" strike="noStrike">
                        <a:solidFill>
                          <a:srgbClr val="000000"/>
                        </a:solidFill>
                        <a:effectLst/>
                        <a:latin typeface="+mj-lt"/>
                      </a:endParaRPr>
                    </a:p>
                  </a:txBody>
                  <a:tcPr marL="6892" marR="6892" marT="6892" marB="0" anchor="ctr"/>
                </a:tc>
                <a:tc>
                  <a:txBody>
                    <a:bodyPr/>
                    <a:lstStyle/>
                    <a:p>
                      <a:pPr algn="l" fontAlgn="b"/>
                      <a:endParaRPr lang="en-US" sz="1400" b="0" i="0" u="none" strike="noStrike">
                        <a:solidFill>
                          <a:srgbClr val="000000"/>
                        </a:solidFill>
                        <a:effectLst/>
                        <a:latin typeface="+mj-lt"/>
                      </a:endParaRPr>
                    </a:p>
                  </a:txBody>
                  <a:tcPr marL="6892" marR="6892" marT="6892" marB="0" anchor="b"/>
                </a:tc>
                <a:tc>
                  <a:txBody>
                    <a:bodyPr/>
                    <a:lstStyle/>
                    <a:p>
                      <a:pPr algn="l" fontAlgn="b"/>
                      <a:r>
                        <a:rPr lang="en-US" sz="1400" u="sng" strike="noStrike" dirty="0">
                          <a:effectLst/>
                          <a:latin typeface="+mj-lt"/>
                          <a:hlinkClick r:id="rId21"/>
                        </a:rPr>
                        <a:t>https://testpoint.com.au/</a:t>
                      </a:r>
                      <a:endParaRPr lang="en-US" sz="1400" b="0" i="0" u="sng" strike="noStrike" dirty="0">
                        <a:solidFill>
                          <a:srgbClr val="0563C1"/>
                        </a:solidFill>
                        <a:effectLst/>
                        <a:latin typeface="+mj-lt"/>
                      </a:endParaRPr>
                    </a:p>
                  </a:txBody>
                  <a:tcPr marL="6892" marR="6892" marT="6892" marB="0" anchor="b"/>
                </a:tc>
                <a:extLst>
                  <a:ext uri="{0D108BD9-81ED-4DB2-BD59-A6C34878D82A}">
                    <a16:rowId xmlns:a16="http://schemas.microsoft.com/office/drawing/2014/main" val="3224448935"/>
                  </a:ext>
                </a:extLst>
              </a:tr>
              <a:tr h="210282">
                <a:tc>
                  <a:txBody>
                    <a:bodyPr/>
                    <a:lstStyle/>
                    <a:p>
                      <a:pPr algn="l" rtl="0" fontAlgn="ctr"/>
                      <a:r>
                        <a:rPr lang="en-US" sz="1400" u="none" strike="noStrike">
                          <a:effectLst/>
                          <a:latin typeface="+mj-lt"/>
                        </a:rPr>
                        <a:t>Tricentis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none" strike="noStrike">
                          <a:effectLst/>
                          <a:latin typeface="+mj-lt"/>
                        </a:rPr>
                        <a:t>  </a:t>
                      </a:r>
                      <a:endParaRPr lang="en-US" sz="1400" b="0" i="0" u="none" strike="noStrike">
                        <a:solidFill>
                          <a:srgbClr val="000000"/>
                        </a:solidFill>
                        <a:effectLst/>
                        <a:latin typeface="+mj-lt"/>
                      </a:endParaRPr>
                    </a:p>
                  </a:txBody>
                  <a:tcPr marL="6892" marR="6892" marT="6892" marB="0" anchor="ctr"/>
                </a:tc>
                <a:tc>
                  <a:txBody>
                    <a:bodyPr/>
                    <a:lstStyle/>
                    <a:p>
                      <a:pPr algn="l" rtl="0" fontAlgn="ctr"/>
                      <a:r>
                        <a:rPr lang="en-US" sz="1400" u="sng" strike="noStrike" dirty="0">
                          <a:effectLst/>
                          <a:latin typeface="+mj-lt"/>
                          <a:hlinkClick r:id="rId22"/>
                        </a:rPr>
                        <a:t>https://www.tricentis.com </a:t>
                      </a:r>
                      <a:endParaRPr lang="en-US" sz="1400" b="0" i="0" u="sng" strike="noStrike" dirty="0">
                        <a:solidFill>
                          <a:srgbClr val="000000"/>
                        </a:solidFill>
                        <a:effectLst/>
                        <a:latin typeface="+mj-lt"/>
                      </a:endParaRPr>
                    </a:p>
                  </a:txBody>
                  <a:tcPr marL="6892" marR="6892" marT="6892" marB="0" anchor="ctr"/>
                </a:tc>
                <a:extLst>
                  <a:ext uri="{0D108BD9-81ED-4DB2-BD59-A6C34878D82A}">
                    <a16:rowId xmlns:a16="http://schemas.microsoft.com/office/drawing/2014/main" val="362371772"/>
                  </a:ext>
                </a:extLst>
              </a:tr>
              <a:tr h="210282">
                <a:tc>
                  <a:txBody>
                    <a:bodyPr/>
                    <a:lstStyle/>
                    <a:p>
                      <a:pPr algn="l" rtl="0" fontAlgn="ctr"/>
                      <a:r>
                        <a:rPr lang="en-US" sz="1400" u="none" strike="noStrike">
                          <a:effectLst/>
                          <a:latin typeface="+mj-lt"/>
                        </a:rPr>
                        <a:t>CIGNITI</a:t>
                      </a:r>
                      <a:endParaRPr lang="en-US" sz="1400" b="0" i="0" u="none" strike="noStrike">
                        <a:solidFill>
                          <a:srgbClr val="000000"/>
                        </a:solidFill>
                        <a:effectLst/>
                        <a:latin typeface="+mj-lt"/>
                      </a:endParaRPr>
                    </a:p>
                  </a:txBody>
                  <a:tcPr marL="6892" marR="6892" marT="6892" marB="0" anchor="ctr"/>
                </a:tc>
                <a:tc>
                  <a:txBody>
                    <a:bodyPr/>
                    <a:lstStyle/>
                    <a:p>
                      <a:pPr algn="l" fontAlgn="b"/>
                      <a:endParaRPr lang="en-US" sz="1400" b="0" i="0" u="none" strike="noStrike">
                        <a:solidFill>
                          <a:srgbClr val="000000"/>
                        </a:solidFill>
                        <a:effectLst/>
                        <a:latin typeface="+mj-lt"/>
                      </a:endParaRPr>
                    </a:p>
                  </a:txBody>
                  <a:tcPr marL="6892" marR="6892" marT="6892" marB="0" anchor="b"/>
                </a:tc>
                <a:tc>
                  <a:txBody>
                    <a:bodyPr/>
                    <a:lstStyle/>
                    <a:p>
                      <a:pPr algn="l" fontAlgn="b"/>
                      <a:r>
                        <a:rPr lang="en-US" sz="1400" u="sng" strike="noStrike" dirty="0">
                          <a:effectLst/>
                          <a:latin typeface="+mj-lt"/>
                        </a:rPr>
                        <a:t>https://www.cigniti.com/</a:t>
                      </a:r>
                      <a:endParaRPr lang="en-US" sz="1400" b="0" i="0" u="sng" strike="noStrike" dirty="0">
                        <a:solidFill>
                          <a:srgbClr val="0563C1"/>
                        </a:solidFill>
                        <a:effectLst/>
                        <a:latin typeface="+mj-lt"/>
                      </a:endParaRPr>
                    </a:p>
                  </a:txBody>
                  <a:tcPr marL="6892" marR="6892" marT="6892" marB="0" anchor="b"/>
                </a:tc>
                <a:extLst>
                  <a:ext uri="{0D108BD9-81ED-4DB2-BD59-A6C34878D82A}">
                    <a16:rowId xmlns:a16="http://schemas.microsoft.com/office/drawing/2014/main" val="2748598821"/>
                  </a:ext>
                </a:extLst>
              </a:tr>
            </a:tbl>
          </a:graphicData>
        </a:graphic>
      </p:graphicFrame>
    </p:spTree>
    <p:extLst>
      <p:ext uri="{BB962C8B-B14F-4D97-AF65-F5344CB8AC3E}">
        <p14:creationId xmlns:p14="http://schemas.microsoft.com/office/powerpoint/2010/main" val="3486577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F3F7B-0C97-41E4-90D8-61B96DB6FB18}"/>
              </a:ext>
            </a:extLst>
          </p:cNvPr>
          <p:cNvSpPr>
            <a:spLocks noGrp="1"/>
          </p:cNvSpPr>
          <p:nvPr>
            <p:ph type="title"/>
          </p:nvPr>
        </p:nvSpPr>
        <p:spPr/>
        <p:txBody>
          <a:bodyPr>
            <a:normAutofit fontScale="90000"/>
          </a:bodyPr>
          <a:lstStyle/>
          <a:p>
            <a:r>
              <a:rPr lang="en-US" dirty="0"/>
              <a:t>Teach: </a:t>
            </a:r>
            <a:r>
              <a:rPr lang="en-US" b="1" dirty="0"/>
              <a:t>What Testing Organizations did you find? – Friday you are going to present</a:t>
            </a:r>
            <a:endParaRPr lang="en-US" dirty="0"/>
          </a:p>
        </p:txBody>
      </p:sp>
      <p:sp>
        <p:nvSpPr>
          <p:cNvPr id="3" name="Content Placeholder 2">
            <a:extLst>
              <a:ext uri="{FF2B5EF4-FFF2-40B4-BE49-F238E27FC236}">
                <a16:creationId xmlns:a16="http://schemas.microsoft.com/office/drawing/2014/main" id="{BF925F79-D9CF-4441-A042-06970DC0C51E}"/>
              </a:ext>
            </a:extLst>
          </p:cNvPr>
          <p:cNvSpPr>
            <a:spLocks noGrp="1"/>
          </p:cNvSpPr>
          <p:nvPr>
            <p:ph idx="1"/>
          </p:nvPr>
        </p:nvSpPr>
        <p:spPr/>
        <p:txBody>
          <a:bodyPr>
            <a:normAutofit fontScale="77500" lnSpcReduction="20000"/>
          </a:bodyPr>
          <a:lstStyle/>
          <a:p>
            <a:r>
              <a:rPr lang="en-US" dirty="0"/>
              <a:t>You are going to find an organization, association, or institute that deals with Testing. </a:t>
            </a:r>
            <a:br>
              <a:rPr lang="en-US" dirty="0"/>
            </a:br>
            <a:r>
              <a:rPr lang="en-US" dirty="0"/>
              <a:t>You will need to answer the following questions: </a:t>
            </a:r>
          </a:p>
          <a:p>
            <a:pPr>
              <a:buFont typeface="Arial" panose="020B0604020202020204" pitchFamily="34" charset="0"/>
              <a:buChar char="•"/>
            </a:pPr>
            <a:r>
              <a:rPr lang="en-US" dirty="0"/>
              <a:t>About: </a:t>
            </a:r>
          </a:p>
          <a:p>
            <a:pPr marL="742950" lvl="1" indent="-285750">
              <a:buFont typeface="Courier New" panose="02070309020205020404" pitchFamily="49" charset="0"/>
              <a:buChar char="o"/>
            </a:pPr>
            <a:r>
              <a:rPr lang="en-US" dirty="0"/>
              <a:t>What is its mission? Why do they exist? </a:t>
            </a:r>
          </a:p>
          <a:p>
            <a:pPr marL="742950" lvl="1" indent="-285750">
              <a:buFont typeface="Courier New" panose="02070309020205020404" pitchFamily="49" charset="0"/>
              <a:buChar char="o"/>
            </a:pPr>
            <a:r>
              <a:rPr lang="en-US" dirty="0"/>
              <a:t>What services do they provide? What do they publish? Training? Certifications? </a:t>
            </a:r>
          </a:p>
          <a:p>
            <a:pPr marL="742950" lvl="1" indent="-285750">
              <a:buFont typeface="Courier New" panose="02070309020205020404" pitchFamily="49" charset="0"/>
              <a:buChar char="o"/>
            </a:pPr>
            <a:r>
              <a:rPr lang="en-US" dirty="0"/>
              <a:t>What publications do they have? How often? Subject Matter? ? (i.e., A.C.M. – Monthly, Ethic Focused)</a:t>
            </a:r>
          </a:p>
          <a:p>
            <a:pPr marL="742950" lvl="1" indent="-285750">
              <a:buFont typeface="Courier New" panose="02070309020205020404" pitchFamily="49" charset="0"/>
              <a:buChar char="o"/>
            </a:pPr>
            <a:r>
              <a:rPr lang="en-US" dirty="0"/>
              <a:t>What certifications do they offer, and why?</a:t>
            </a:r>
          </a:p>
          <a:p>
            <a:pPr>
              <a:buFont typeface="Arial" panose="020B0604020202020204" pitchFamily="34" charset="0"/>
              <a:buChar char="•"/>
            </a:pPr>
            <a:r>
              <a:rPr lang="en-US" dirty="0"/>
              <a:t>Community: </a:t>
            </a:r>
          </a:p>
          <a:p>
            <a:pPr marL="742950" lvl="1" indent="-285750">
              <a:buFont typeface="Courier New" panose="02070309020205020404" pitchFamily="49" charset="0"/>
              <a:buChar char="o"/>
            </a:pPr>
            <a:r>
              <a:rPr lang="en-US" dirty="0"/>
              <a:t>Who are their partners, i.e., companies, organizations, etc.?</a:t>
            </a:r>
          </a:p>
          <a:p>
            <a:pPr marL="742950" lvl="1" indent="-285750">
              <a:buFont typeface="Courier New" panose="02070309020205020404" pitchFamily="49" charset="0"/>
              <a:buChar char="o"/>
            </a:pPr>
            <a:r>
              <a:rPr lang="en-US" dirty="0"/>
              <a:t>Why should you join? How much? What is free, and what is not? </a:t>
            </a:r>
          </a:p>
          <a:p>
            <a:pPr>
              <a:buFont typeface="Arial" panose="020B0604020202020204" pitchFamily="34" charset="0"/>
              <a:buChar char="•"/>
            </a:pPr>
            <a:r>
              <a:rPr lang="en-US" dirty="0"/>
              <a:t>Summary: </a:t>
            </a:r>
          </a:p>
          <a:p>
            <a:pPr marL="742950" lvl="1" indent="-285750">
              <a:buFont typeface="Courier New" panose="02070309020205020404" pitchFamily="49" charset="0"/>
              <a:buChar char="o"/>
            </a:pPr>
            <a:r>
              <a:rPr lang="en-US" dirty="0"/>
              <a:t>Provide a summary of how this resource helps test a professional, business, or project.</a:t>
            </a:r>
          </a:p>
          <a:p>
            <a:pPr>
              <a:buFont typeface="Arial" panose="020B0604020202020204" pitchFamily="34" charset="0"/>
              <a:buChar char="•"/>
            </a:pPr>
            <a:r>
              <a:rPr lang="en-US" dirty="0"/>
              <a:t>References: </a:t>
            </a:r>
          </a:p>
          <a:p>
            <a:pPr marL="742950" lvl="1" indent="-285750">
              <a:buFont typeface="Courier New" panose="02070309020205020404" pitchFamily="49" charset="0"/>
              <a:buChar char="o"/>
            </a:pPr>
            <a:r>
              <a:rPr lang="en-US" dirty="0"/>
              <a:t>What resources did you find?  Where did you find your sources?</a:t>
            </a:r>
          </a:p>
          <a:p>
            <a:pPr marL="742950" lvl="1" indent="-285750">
              <a:buFont typeface="Courier New" panose="02070309020205020404" pitchFamily="49" charset="0"/>
              <a:buChar char="o"/>
            </a:pPr>
            <a:r>
              <a:rPr lang="en-US" dirty="0"/>
              <a:t>How many hours did you spend completing this task? </a:t>
            </a:r>
          </a:p>
          <a:p>
            <a:endParaRPr lang="en-US" dirty="0"/>
          </a:p>
        </p:txBody>
      </p:sp>
    </p:spTree>
    <p:extLst>
      <p:ext uri="{BB962C8B-B14F-4D97-AF65-F5344CB8AC3E}">
        <p14:creationId xmlns:p14="http://schemas.microsoft.com/office/powerpoint/2010/main" val="2318257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FDAE-771D-4AB4-9674-CD87519B7D44}"/>
              </a:ext>
            </a:extLst>
          </p:cNvPr>
          <p:cNvSpPr>
            <a:spLocks noGrp="1"/>
          </p:cNvSpPr>
          <p:nvPr>
            <p:ph type="title"/>
          </p:nvPr>
        </p:nvSpPr>
        <p:spPr/>
        <p:txBody>
          <a:bodyPr/>
          <a:lstStyle/>
          <a:p>
            <a:r>
              <a:rPr lang="en-US" dirty="0"/>
              <a:t>Class Discussion</a:t>
            </a:r>
          </a:p>
        </p:txBody>
      </p:sp>
      <p:sp>
        <p:nvSpPr>
          <p:cNvPr id="3" name="Content Placeholder 2">
            <a:extLst>
              <a:ext uri="{FF2B5EF4-FFF2-40B4-BE49-F238E27FC236}">
                <a16:creationId xmlns:a16="http://schemas.microsoft.com/office/drawing/2014/main" id="{DC564CCA-F930-4145-872C-B402BF31A683}"/>
              </a:ext>
            </a:extLst>
          </p:cNvPr>
          <p:cNvSpPr>
            <a:spLocks noGrp="1"/>
          </p:cNvSpPr>
          <p:nvPr>
            <p:ph idx="1"/>
          </p:nvPr>
        </p:nvSpPr>
        <p:spPr/>
        <p:txBody>
          <a:bodyPr/>
          <a:lstStyle/>
          <a:p>
            <a:r>
              <a:rPr lang="en-US" dirty="0"/>
              <a:t>What is the difference between an association, an organization and an institute?</a:t>
            </a:r>
          </a:p>
          <a:p>
            <a:pPr lvl="1"/>
            <a:r>
              <a:rPr lang="en-US" dirty="0"/>
              <a:t>How do they differ from a Company (Corporation, LLC, Partnership)?</a:t>
            </a:r>
          </a:p>
          <a:p>
            <a:r>
              <a:rPr lang="en-US" dirty="0"/>
              <a:t>Why are they important? </a:t>
            </a:r>
          </a:p>
          <a:p>
            <a:r>
              <a:rPr lang="en-US" dirty="0"/>
              <a:t>What is their mission?</a:t>
            </a:r>
          </a:p>
        </p:txBody>
      </p:sp>
    </p:spTree>
    <p:extLst>
      <p:ext uri="{BB962C8B-B14F-4D97-AF65-F5344CB8AC3E}">
        <p14:creationId xmlns:p14="http://schemas.microsoft.com/office/powerpoint/2010/main" val="1960118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38F5B-1141-3148-B69E-1752715F157B}"/>
              </a:ext>
            </a:extLst>
          </p:cNvPr>
          <p:cNvSpPr>
            <a:spLocks noGrp="1"/>
          </p:cNvSpPr>
          <p:nvPr>
            <p:ph type="title"/>
          </p:nvPr>
        </p:nvSpPr>
        <p:spPr/>
        <p:txBody>
          <a:bodyPr/>
          <a:lstStyle/>
          <a:p>
            <a:r>
              <a:rPr lang="en-US" b="1" dirty="0"/>
              <a:t>W02: Enroll in a Group</a:t>
            </a:r>
            <a:endParaRPr lang="en-US" dirty="0"/>
          </a:p>
        </p:txBody>
      </p:sp>
      <p:pic>
        <p:nvPicPr>
          <p:cNvPr id="8" name="Picture 7">
            <a:extLst>
              <a:ext uri="{FF2B5EF4-FFF2-40B4-BE49-F238E27FC236}">
                <a16:creationId xmlns:a16="http://schemas.microsoft.com/office/drawing/2014/main" id="{CC8AB108-F9B4-0944-AAC1-25F74AAF2ED6}"/>
              </a:ext>
            </a:extLst>
          </p:cNvPr>
          <p:cNvPicPr>
            <a:picLocks noChangeAspect="1"/>
          </p:cNvPicPr>
          <p:nvPr/>
        </p:nvPicPr>
        <p:blipFill>
          <a:blip r:embed="rId2"/>
          <a:stretch>
            <a:fillRect/>
          </a:stretch>
        </p:blipFill>
        <p:spPr>
          <a:xfrm>
            <a:off x="0" y="1737360"/>
            <a:ext cx="8452643" cy="3390508"/>
          </a:xfrm>
          <a:prstGeom prst="rect">
            <a:avLst/>
          </a:prstGeom>
        </p:spPr>
      </p:pic>
      <p:pic>
        <p:nvPicPr>
          <p:cNvPr id="23" name="Picture 22">
            <a:extLst>
              <a:ext uri="{FF2B5EF4-FFF2-40B4-BE49-F238E27FC236}">
                <a16:creationId xmlns:a16="http://schemas.microsoft.com/office/drawing/2014/main" id="{631A0BF7-FFB6-DC4B-82CB-8EFECA4B7F3F}"/>
              </a:ext>
            </a:extLst>
          </p:cNvPr>
          <p:cNvPicPr>
            <a:picLocks noChangeAspect="1"/>
          </p:cNvPicPr>
          <p:nvPr/>
        </p:nvPicPr>
        <p:blipFill>
          <a:blip r:embed="rId3"/>
          <a:stretch>
            <a:fillRect/>
          </a:stretch>
        </p:blipFill>
        <p:spPr>
          <a:xfrm>
            <a:off x="1357935" y="3840517"/>
            <a:ext cx="5736771" cy="2194249"/>
          </a:xfrm>
          <a:prstGeom prst="rect">
            <a:avLst/>
          </a:prstGeom>
        </p:spPr>
      </p:pic>
      <p:pic>
        <p:nvPicPr>
          <p:cNvPr id="25" name="Picture 24">
            <a:extLst>
              <a:ext uri="{FF2B5EF4-FFF2-40B4-BE49-F238E27FC236}">
                <a16:creationId xmlns:a16="http://schemas.microsoft.com/office/drawing/2014/main" id="{C5DC6C34-3C3E-134C-A1C2-F5BCF3FF35C3}"/>
              </a:ext>
            </a:extLst>
          </p:cNvPr>
          <p:cNvPicPr>
            <a:picLocks noChangeAspect="1"/>
          </p:cNvPicPr>
          <p:nvPr/>
        </p:nvPicPr>
        <p:blipFill>
          <a:blip r:embed="rId4"/>
          <a:stretch>
            <a:fillRect/>
          </a:stretch>
        </p:blipFill>
        <p:spPr>
          <a:xfrm>
            <a:off x="6388444" y="4663751"/>
            <a:ext cx="5557948" cy="2277913"/>
          </a:xfrm>
          <a:prstGeom prst="rect">
            <a:avLst/>
          </a:prstGeom>
        </p:spPr>
      </p:pic>
    </p:spTree>
    <p:extLst>
      <p:ext uri="{BB962C8B-B14F-4D97-AF65-F5344CB8AC3E}">
        <p14:creationId xmlns:p14="http://schemas.microsoft.com/office/powerpoint/2010/main" val="405046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7AEF-A8D2-4732-BD33-FA66C90459DB}"/>
              </a:ext>
            </a:extLst>
          </p:cNvPr>
          <p:cNvSpPr>
            <a:spLocks noGrp="1"/>
          </p:cNvSpPr>
          <p:nvPr>
            <p:ph type="title"/>
          </p:nvPr>
        </p:nvSpPr>
        <p:spPr/>
        <p:txBody>
          <a:bodyPr/>
          <a:lstStyle/>
          <a:p>
            <a:r>
              <a:rPr lang="pt-BR" b="1" dirty="0"/>
              <a:t>Lab 02 - Camera's Autofocus Algorithm</a:t>
            </a:r>
          </a:p>
        </p:txBody>
      </p:sp>
      <p:sp>
        <p:nvSpPr>
          <p:cNvPr id="3" name="Content Placeholder 2">
            <a:extLst>
              <a:ext uri="{FF2B5EF4-FFF2-40B4-BE49-F238E27FC236}">
                <a16:creationId xmlns:a16="http://schemas.microsoft.com/office/drawing/2014/main" id="{E97289C3-8713-4636-88C5-47126E4F3EF8}"/>
              </a:ext>
            </a:extLst>
          </p:cNvPr>
          <p:cNvSpPr>
            <a:spLocks noGrp="1"/>
          </p:cNvSpPr>
          <p:nvPr>
            <p:ph idx="1"/>
          </p:nvPr>
        </p:nvSpPr>
        <p:spPr/>
        <p:txBody>
          <a:bodyPr/>
          <a:lstStyle/>
          <a:p>
            <a:r>
              <a:rPr lang="en-US" dirty="0"/>
              <a:t>On Wednesday, bring a digital camera, cell phone, lab top camera, </a:t>
            </a:r>
            <a:r>
              <a:rPr lang="en-US" dirty="0" err="1"/>
              <a:t>etc</a:t>
            </a:r>
            <a:endParaRPr lang="en-US" dirty="0"/>
          </a:p>
          <a:p>
            <a:r>
              <a:rPr lang="en-US" dirty="0"/>
              <a:t>Tasking</a:t>
            </a:r>
          </a:p>
          <a:p>
            <a:pPr lvl="1"/>
            <a:r>
              <a:rPr lang="en-US" dirty="0"/>
              <a:t>Determine how your camera focus</a:t>
            </a:r>
          </a:p>
          <a:p>
            <a:pPr lvl="1"/>
            <a:r>
              <a:rPr lang="en-US" dirty="0"/>
              <a:t>Equation: Determine focus speed</a:t>
            </a:r>
          </a:p>
          <a:p>
            <a:pPr lvl="1"/>
            <a:r>
              <a:rPr lang="en-US" dirty="0"/>
              <a:t>Write a test for someone else</a:t>
            </a:r>
          </a:p>
          <a:p>
            <a:r>
              <a:rPr lang="en-US" dirty="0"/>
              <a:t>Post summary</a:t>
            </a:r>
          </a:p>
        </p:txBody>
      </p:sp>
    </p:spTree>
    <p:extLst>
      <p:ext uri="{BB962C8B-B14F-4D97-AF65-F5344CB8AC3E}">
        <p14:creationId xmlns:p14="http://schemas.microsoft.com/office/powerpoint/2010/main" val="12069266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710</TotalTime>
  <Words>2793</Words>
  <Application>Microsoft Macintosh PowerPoint</Application>
  <PresentationFormat>Widescreen</PresentationFormat>
  <Paragraphs>380</Paragraphs>
  <Slides>46</Slides>
  <Notes>2</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Courier New</vt:lpstr>
      <vt:lpstr>Times New Roman</vt:lpstr>
      <vt:lpstr>Retrospect</vt:lpstr>
      <vt:lpstr>CSE 270 QA Testing</vt:lpstr>
      <vt:lpstr>Agenda</vt:lpstr>
      <vt:lpstr>W02 Prepare Quiz</vt:lpstr>
      <vt:lpstr>The AST (Association for Software Testing)  The Seven Context-Driven Principles</vt:lpstr>
      <vt:lpstr>Teach: What Testing Organizations did you find?</vt:lpstr>
      <vt:lpstr>Teach: What Testing Organizations did you find? – Friday you are going to present</vt:lpstr>
      <vt:lpstr>Class Discussion</vt:lpstr>
      <vt:lpstr>W02: Enroll in a Group</vt:lpstr>
      <vt:lpstr>Lab 02 - Camera's Autofocus Algorithm</vt:lpstr>
      <vt:lpstr>CSE 270: W02 Report: Auto-Focus</vt:lpstr>
      <vt:lpstr>How to write a test plan and cases?</vt:lpstr>
      <vt:lpstr>PowerPoint Presentation</vt:lpstr>
      <vt:lpstr>The Eye Camera</vt:lpstr>
      <vt:lpstr>Lab 02 - Camera's Autofocus Algorithm</vt:lpstr>
      <vt:lpstr>Day 2: Agenda</vt:lpstr>
      <vt:lpstr>Experiment: </vt:lpstr>
      <vt:lpstr>Lab 02 - Camera's Autofocus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With My Camera Phone</vt:lpstr>
      <vt:lpstr>PowerPoint Presentation</vt:lpstr>
      <vt:lpstr>PowerPoint Presentation</vt:lpstr>
      <vt:lpstr>PowerPoint Presentation</vt:lpstr>
      <vt:lpstr>PowerPoint Presentation</vt:lpstr>
      <vt:lpstr>PowerPoint Presentation</vt:lpstr>
      <vt:lpstr>PowerPoint Presentation</vt:lpstr>
      <vt:lpstr>Equation:  </vt:lpstr>
      <vt:lpstr>Test:</vt:lpstr>
      <vt:lpstr>Follow up:  </vt:lpstr>
      <vt:lpstr>Friday</vt:lpstr>
      <vt:lpstr>PowerPoint Presentation</vt:lpstr>
      <vt:lpstr>American Software Testing Qualification Board &amp; International Software  Testing Qualifications Board  </vt:lpstr>
      <vt:lpstr>Association for Software Testing   </vt:lpstr>
      <vt:lpstr>Association of Testing &amp; Software Quality Assurance   </vt:lpstr>
      <vt:lpstr>DeviQA https://www.deviqa.com/</vt:lpstr>
      <vt:lpstr>International Institute for  Software Testing (IIST)</vt:lpstr>
      <vt:lpstr>ISO </vt:lpstr>
      <vt:lpstr>ASQ</vt:lpstr>
      <vt:lpstr>Next Week Presentations</vt:lpstr>
      <vt:lpstr>Assignment of Methodologies – Roles &amp; Poster</vt:lpstr>
      <vt:lpstr>Assignment of Methodologies – Roles &amp; 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270 QA Testing</dc:title>
  <dc:creator>Clements, William</dc:creator>
  <cp:lastModifiedBy>Clements, William</cp:lastModifiedBy>
  <cp:revision>4</cp:revision>
  <dcterms:created xsi:type="dcterms:W3CDTF">2021-04-22T17:21:33Z</dcterms:created>
  <dcterms:modified xsi:type="dcterms:W3CDTF">2022-01-14T20:56:07Z</dcterms:modified>
</cp:coreProperties>
</file>